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sldIdLst>
    <p:sldId id="256" r:id="rId2"/>
    <p:sldId id="258" r:id="rId3"/>
    <p:sldId id="259" r:id="rId4"/>
    <p:sldId id="260" r:id="rId5"/>
    <p:sldId id="264" r:id="rId6"/>
    <p:sldId id="261" r:id="rId7"/>
    <p:sldId id="262" r:id="rId8"/>
    <p:sldId id="263" r:id="rId9"/>
    <p:sldId id="265" r:id="rId10"/>
    <p:sldId id="266" r:id="rId11"/>
    <p:sldId id="267" r:id="rId12"/>
    <p:sldId id="268" r:id="rId13"/>
    <p:sldId id="269" r:id="rId14"/>
    <p:sldId id="270" r:id="rId15"/>
    <p:sldId id="272" r:id="rId16"/>
    <p:sldId id="273" r:id="rId17"/>
    <p:sldId id="274" r:id="rId18"/>
    <p:sldId id="275" r:id="rId19"/>
    <p:sldId id="277" r:id="rId20"/>
    <p:sldId id="278" r:id="rId21"/>
    <p:sldId id="279" r:id="rId22"/>
    <p:sldId id="280" r:id="rId23"/>
    <p:sldId id="284" r:id="rId24"/>
    <p:sldId id="281" r:id="rId25"/>
    <p:sldId id="282" r:id="rId26"/>
    <p:sldId id="283" r:id="rId27"/>
    <p:sldId id="285" r:id="rId28"/>
    <p:sldId id="286" r:id="rId29"/>
    <p:sldId id="287" r:id="rId30"/>
    <p:sldId id="28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2EC0ADD-125F-41A5-93F3-1EA9F72BD023}">
          <p14:sldIdLst>
            <p14:sldId id="256"/>
            <p14:sldId id="258"/>
            <p14:sldId id="259"/>
            <p14:sldId id="260"/>
            <p14:sldId id="264"/>
            <p14:sldId id="261"/>
            <p14:sldId id="262"/>
            <p14:sldId id="263"/>
            <p14:sldId id="265"/>
            <p14:sldId id="266"/>
            <p14:sldId id="267"/>
            <p14:sldId id="268"/>
            <p14:sldId id="269"/>
            <p14:sldId id="270"/>
            <p14:sldId id="272"/>
            <p14:sldId id="273"/>
            <p14:sldId id="274"/>
            <p14:sldId id="275"/>
            <p14:sldId id="277"/>
            <p14:sldId id="278"/>
            <p14:sldId id="279"/>
            <p14:sldId id="280"/>
            <p14:sldId id="284"/>
            <p14:sldId id="281"/>
            <p14:sldId id="282"/>
            <p14:sldId id="283"/>
            <p14:sldId id="285"/>
            <p14:sldId id="286"/>
            <p14:sldId id="287"/>
            <p14:sldId id="28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EF2C42"/>
    <a:srgbClr val="F9F9F9"/>
    <a:srgbClr val="BFBFBF"/>
    <a:srgbClr val="000000"/>
    <a:srgbClr val="A6A6A6"/>
    <a:srgbClr val="262626"/>
    <a:srgbClr val="212121"/>
    <a:srgbClr val="E8343F"/>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96" autoAdjust="0"/>
    <p:restoredTop sz="91570" autoAdjust="0"/>
  </p:normalViewPr>
  <p:slideViewPr>
    <p:cSldViewPr snapToGrid="0" snapToObjects="1">
      <p:cViewPr varScale="1">
        <p:scale>
          <a:sx n="76" d="100"/>
          <a:sy n="76" d="100"/>
        </p:scale>
        <p:origin x="586" y="67"/>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4" d="100"/>
          <a:sy n="84" d="100"/>
        </p:scale>
        <p:origin x="3960" y="1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in rudaini" userId="415d8d3c-126f-4d75-ac31-516faac068e6" providerId="ADAL" clId="{E903A995-8663-4347-BDBF-8A365CFC8F05}"/>
    <pc:docChg chg="undo custSel delSld modSld addMainMaster delMainMaster modMainMaster modSection">
      <pc:chgData name="Zain rudaini" userId="415d8d3c-126f-4d75-ac31-516faac068e6" providerId="ADAL" clId="{E903A995-8663-4347-BDBF-8A365CFC8F05}" dt="2025-05-14T09:28:28.263" v="126" actId="20577"/>
      <pc:docMkLst>
        <pc:docMk/>
      </pc:docMkLst>
      <pc:sldChg chg="addSp delSp modSp mod setBg modClrScheme chgLayout">
        <pc:chgData name="Zain rudaini" userId="415d8d3c-126f-4d75-ac31-516faac068e6" providerId="ADAL" clId="{E903A995-8663-4347-BDBF-8A365CFC8F05}" dt="2025-05-14T09:28:28.263" v="126" actId="20577"/>
        <pc:sldMkLst>
          <pc:docMk/>
          <pc:sldMk cId="1688525684" sldId="355"/>
        </pc:sldMkLst>
      </pc:sldChg>
      <pc:sldChg chg="addSp modSp">
        <pc:chgData name="Zain rudaini" userId="415d8d3c-126f-4d75-ac31-516faac068e6" providerId="ADAL" clId="{E903A995-8663-4347-BDBF-8A365CFC8F05}" dt="2025-05-14T09:27:56.546" v="117"/>
        <pc:sldMkLst>
          <pc:docMk/>
          <pc:sldMk cId="151204598" sldId="402"/>
        </pc:sldMkLst>
      </pc:sldChg>
      <pc:sldChg chg="del">
        <pc:chgData name="Zain rudaini" userId="415d8d3c-126f-4d75-ac31-516faac068e6" providerId="ADAL" clId="{E903A995-8663-4347-BDBF-8A365CFC8F05}" dt="2025-05-14T09:27:49.549" v="115" actId="47"/>
        <pc:sldMkLst>
          <pc:docMk/>
          <pc:sldMk cId="3948275675" sldId="403"/>
        </pc:sldMkLst>
      </pc:sldChg>
      <pc:sldChg chg="del">
        <pc:chgData name="Zain rudaini" userId="415d8d3c-126f-4d75-ac31-516faac068e6" providerId="ADAL" clId="{E903A995-8663-4347-BDBF-8A365CFC8F05}" dt="2025-05-14T09:27:49.549" v="115" actId="47"/>
        <pc:sldMkLst>
          <pc:docMk/>
          <pc:sldMk cId="325566325" sldId="404"/>
        </pc:sldMkLst>
      </pc:sldChg>
      <pc:sldChg chg="del">
        <pc:chgData name="Zain rudaini" userId="415d8d3c-126f-4d75-ac31-516faac068e6" providerId="ADAL" clId="{E903A995-8663-4347-BDBF-8A365CFC8F05}" dt="2025-05-14T09:27:49.549" v="115" actId="47"/>
        <pc:sldMkLst>
          <pc:docMk/>
          <pc:sldMk cId="1698156217" sldId="405"/>
        </pc:sldMkLst>
      </pc:sldChg>
      <pc:sldChg chg="del">
        <pc:chgData name="Zain rudaini" userId="415d8d3c-126f-4d75-ac31-516faac068e6" providerId="ADAL" clId="{E903A995-8663-4347-BDBF-8A365CFC8F05}" dt="2025-05-14T09:27:49.549" v="115" actId="47"/>
        <pc:sldMkLst>
          <pc:docMk/>
          <pc:sldMk cId="3553921619" sldId="406"/>
        </pc:sldMkLst>
      </pc:sldChg>
      <pc:sldChg chg="del">
        <pc:chgData name="Zain rudaini" userId="415d8d3c-126f-4d75-ac31-516faac068e6" providerId="ADAL" clId="{E903A995-8663-4347-BDBF-8A365CFC8F05}" dt="2025-05-14T09:27:49.549" v="115" actId="47"/>
        <pc:sldMkLst>
          <pc:docMk/>
          <pc:sldMk cId="3626634493" sldId="407"/>
        </pc:sldMkLst>
      </pc:sldChg>
      <pc:sldChg chg="del">
        <pc:chgData name="Zain rudaini" userId="415d8d3c-126f-4d75-ac31-516faac068e6" providerId="ADAL" clId="{E903A995-8663-4347-BDBF-8A365CFC8F05}" dt="2025-05-14T09:27:49.549" v="115" actId="47"/>
        <pc:sldMkLst>
          <pc:docMk/>
          <pc:sldMk cId="2821621994" sldId="408"/>
        </pc:sldMkLst>
      </pc:sldChg>
      <pc:sldChg chg="del">
        <pc:chgData name="Zain rudaini" userId="415d8d3c-126f-4d75-ac31-516faac068e6" providerId="ADAL" clId="{E903A995-8663-4347-BDBF-8A365CFC8F05}" dt="2025-05-14T09:27:49.549" v="115" actId="47"/>
        <pc:sldMkLst>
          <pc:docMk/>
          <pc:sldMk cId="3095401505" sldId="409"/>
        </pc:sldMkLst>
      </pc:sldChg>
      <pc:sldChg chg="del">
        <pc:chgData name="Zain rudaini" userId="415d8d3c-126f-4d75-ac31-516faac068e6" providerId="ADAL" clId="{E903A995-8663-4347-BDBF-8A365CFC8F05}" dt="2025-05-14T09:27:49.549" v="115" actId="47"/>
        <pc:sldMkLst>
          <pc:docMk/>
          <pc:sldMk cId="3970135688" sldId="410"/>
        </pc:sldMkLst>
      </pc:sldChg>
      <pc:sldMasterChg chg="modSldLayout">
        <pc:chgData name="Zain rudaini" userId="415d8d3c-126f-4d75-ac31-516faac068e6" providerId="ADAL" clId="{E903A995-8663-4347-BDBF-8A365CFC8F05}" dt="2025-05-14T09:26:40.169" v="106" actId="1076"/>
        <pc:sldMasterMkLst>
          <pc:docMk/>
          <pc:sldMasterMk cId="1098335431" sldId="2147483660"/>
        </pc:sldMasterMkLst>
        <pc:sldLayoutChg chg="addSp modSp mod">
          <pc:chgData name="Zain rudaini" userId="415d8d3c-126f-4d75-ac31-516faac068e6" providerId="ADAL" clId="{E903A995-8663-4347-BDBF-8A365CFC8F05}" dt="2025-05-14T09:25:43.926" v="93" actId="1076"/>
          <pc:sldLayoutMkLst>
            <pc:docMk/>
            <pc:sldMasterMk cId="1098335431" sldId="2147483660"/>
            <pc:sldLayoutMk cId="2182352976" sldId="2147483672"/>
          </pc:sldLayoutMkLst>
        </pc:sldLayoutChg>
        <pc:sldLayoutChg chg="addSp delSp modSp mod">
          <pc:chgData name="Zain rudaini" userId="415d8d3c-126f-4d75-ac31-516faac068e6" providerId="ADAL" clId="{E903A995-8663-4347-BDBF-8A365CFC8F05}" dt="2025-05-14T09:26:40.169" v="106" actId="1076"/>
          <pc:sldLayoutMkLst>
            <pc:docMk/>
            <pc:sldMasterMk cId="1098335431" sldId="2147483660"/>
            <pc:sldLayoutMk cId="108498672" sldId="2147483673"/>
          </pc:sldLayoutMkLst>
        </pc:sldLayoutChg>
      </pc:sldMasterChg>
      <pc:sldMasterChg chg="new del mod addSldLayout delSldLayout">
        <pc:chgData name="Zain rudaini" userId="415d8d3c-126f-4d75-ac31-516faac068e6" providerId="ADAL" clId="{E903A995-8663-4347-BDBF-8A365CFC8F05}" dt="2025-05-14T09:26:12.563" v="96" actId="6938"/>
        <pc:sldMasterMkLst>
          <pc:docMk/>
          <pc:sldMasterMk cId="2597129899" sldId="2147483673"/>
        </pc:sldMasterMkLst>
        <pc:sldLayoutChg chg="new del replId">
          <pc:chgData name="Zain rudaini" userId="415d8d3c-126f-4d75-ac31-516faac068e6" providerId="ADAL" clId="{E903A995-8663-4347-BDBF-8A365CFC8F05}" dt="2025-05-14T09:26:12.563" v="96" actId="6938"/>
          <pc:sldLayoutMkLst>
            <pc:docMk/>
            <pc:sldMasterMk cId="2597129899" sldId="2147483673"/>
            <pc:sldLayoutMk cId="1800676622" sldId="2147483674"/>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372916199" sldId="2147483675"/>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117726029" sldId="2147483676"/>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1714413978" sldId="2147483677"/>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949205471" sldId="2147483678"/>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3820028119" sldId="2147483679"/>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2698932532" sldId="2147483680"/>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1900922573" sldId="2147483681"/>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2411201243" sldId="2147483682"/>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111743655" sldId="2147483683"/>
          </pc:sldLayoutMkLst>
        </pc:sldLayoutChg>
        <pc:sldLayoutChg chg="new del replId">
          <pc:chgData name="Zain rudaini" userId="415d8d3c-126f-4d75-ac31-516faac068e6" providerId="ADAL" clId="{E903A995-8663-4347-BDBF-8A365CFC8F05}" dt="2025-05-14T09:26:12.563" v="96" actId="6938"/>
          <pc:sldLayoutMkLst>
            <pc:docMk/>
            <pc:sldMasterMk cId="2597129899" sldId="2147483673"/>
            <pc:sldLayoutMk cId="1704088985" sldId="2147483684"/>
          </pc:sldLayoutMkLst>
        </pc:sldLayoutChg>
      </pc:sldMasterChg>
    </pc:docChg>
  </pc:docChgLst>
  <pc:docChgLst>
    <pc:chgData name="Zain rudaini" userId="415d8d3c-126f-4d75-ac31-516faac068e6" providerId="ADAL" clId="{68451C40-B1E2-4F2F-B490-A1868C026B26}"/>
    <pc:docChg chg="custSel modSld">
      <pc:chgData name="Zain rudaini" userId="415d8d3c-126f-4d75-ac31-516faac068e6" providerId="ADAL" clId="{68451C40-B1E2-4F2F-B490-A1868C026B26}" dt="2025-10-12T12:52:25.261" v="25" actId="478"/>
      <pc:docMkLst>
        <pc:docMk/>
      </pc:docMkLst>
      <pc:sldChg chg="delSp modSp mod">
        <pc:chgData name="Zain rudaini" userId="415d8d3c-126f-4d75-ac31-516faac068e6" providerId="ADAL" clId="{68451C40-B1E2-4F2F-B490-A1868C026B26}" dt="2025-10-12T12:52:23.817" v="24" actId="478"/>
        <pc:sldMkLst>
          <pc:docMk/>
          <pc:sldMk cId="1688525684" sldId="355"/>
        </pc:sldMkLst>
        <pc:spChg chg="mod">
          <ac:chgData name="Zain rudaini" userId="415d8d3c-126f-4d75-ac31-516faac068e6" providerId="ADAL" clId="{68451C40-B1E2-4F2F-B490-A1868C026B26}" dt="2025-10-12T07:15:39.033" v="23" actId="13926"/>
          <ac:spMkLst>
            <pc:docMk/>
            <pc:sldMk cId="1688525684" sldId="355"/>
            <ac:spMk id="3" creationId="{9EEB620C-4F57-9B45-7D22-647511080370}"/>
          </ac:spMkLst>
        </pc:spChg>
        <pc:picChg chg="del">
          <ac:chgData name="Zain rudaini" userId="415d8d3c-126f-4d75-ac31-516faac068e6" providerId="ADAL" clId="{68451C40-B1E2-4F2F-B490-A1868C026B26}" dt="2025-10-12T12:52:23.817" v="24" actId="478"/>
          <ac:picMkLst>
            <pc:docMk/>
            <pc:sldMk cId="1688525684" sldId="355"/>
            <ac:picMk id="75" creationId="{9690F79A-FFF7-C2E4-8965-1C9508CE5DAF}"/>
          </ac:picMkLst>
        </pc:picChg>
      </pc:sldChg>
      <pc:sldChg chg="delSp mod">
        <pc:chgData name="Zain rudaini" userId="415d8d3c-126f-4d75-ac31-516faac068e6" providerId="ADAL" clId="{68451C40-B1E2-4F2F-B490-A1868C026B26}" dt="2025-10-12T12:52:25.261" v="25" actId="478"/>
        <pc:sldMkLst>
          <pc:docMk/>
          <pc:sldMk cId="151204598" sldId="402"/>
        </pc:sldMkLst>
        <pc:picChg chg="del">
          <ac:chgData name="Zain rudaini" userId="415d8d3c-126f-4d75-ac31-516faac068e6" providerId="ADAL" clId="{68451C40-B1E2-4F2F-B490-A1868C026B26}" dt="2025-10-12T12:52:25.261" v="25" actId="478"/>
          <ac:picMkLst>
            <pc:docMk/>
            <pc:sldMk cId="151204598" sldId="402"/>
            <ac:picMk id="3" creationId="{B9DB38DC-F091-F022-FF39-BBE8E0B5A6E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8A4213-057C-49F3-BB4C-01F70858045C}" type="datetimeFigureOut">
              <a:rPr lang="en-US" smtClean="0"/>
              <a:t>7/12/2026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8E799D-C13C-4B4B-A9E5-AB8AC78E1369}" type="slidenum">
              <a:rPr lang="en-US" smtClean="0"/>
              <a:t>‹#›</a:t>
            </a:fld>
            <a:endParaRPr lang="en-US"/>
          </a:p>
        </p:txBody>
      </p:sp>
    </p:spTree>
    <p:extLst>
      <p:ext uri="{BB962C8B-B14F-4D97-AF65-F5344CB8AC3E}">
        <p14:creationId xmlns:p14="http://schemas.microsoft.com/office/powerpoint/2010/main" val="2356137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3FB97A-CB39-DA47-83E2-5B3C92B45135}" type="datetimeFigureOut">
              <a:rPr lang="en-US" smtClean="0"/>
              <a:t>7/12/2026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1248982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3FB97A-CB39-DA47-83E2-5B3C92B45135}" type="datetimeFigureOut">
              <a:rPr lang="en-US" smtClean="0"/>
              <a:t>7/12/2026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172143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3FB97A-CB39-DA47-83E2-5B3C92B45135}" type="datetimeFigureOut">
              <a:rPr lang="en-US" smtClean="0"/>
              <a:t>7/12/2026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939137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3FB97A-CB39-DA47-83E2-5B3C92B45135}" type="datetimeFigureOut">
              <a:rPr lang="en-US" smtClean="0"/>
              <a:t>7/12/2026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150955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3FB97A-CB39-DA47-83E2-5B3C92B45135}" type="datetimeFigureOut">
              <a:rPr lang="en-US" smtClean="0"/>
              <a:t>7/12/2026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993818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CD38B23-9744-1DA9-21FA-23BEFDC5EE07}"/>
              </a:ext>
            </a:extLst>
          </p:cNvPr>
          <p:cNvSpPr>
            <a:spLocks noGrp="1"/>
          </p:cNvSpPr>
          <p:nvPr>
            <p:ph type="dt" sz="half" idx="10"/>
          </p:nvPr>
        </p:nvSpPr>
        <p:spPr/>
        <p:txBody>
          <a:bodyPr/>
          <a:lstStyle/>
          <a:p>
            <a:fld id="{983FB97A-CB39-DA47-83E2-5B3C92B45135}" type="datetimeFigureOut">
              <a:rPr lang="en-US" smtClean="0"/>
              <a:t>7/12/2026</a:t>
            </a:fld>
            <a:endParaRPr lang="en-US"/>
          </a:p>
        </p:txBody>
      </p:sp>
      <p:sp>
        <p:nvSpPr>
          <p:cNvPr id="4" name="Footer Placeholder 3">
            <a:extLst>
              <a:ext uri="{FF2B5EF4-FFF2-40B4-BE49-F238E27FC236}">
                <a16:creationId xmlns:a16="http://schemas.microsoft.com/office/drawing/2014/main" id="{A405D57D-A625-3A1A-373A-58B89C0335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D65FA3-55C1-BFD0-4D8B-934041DEDD81}"/>
              </a:ext>
            </a:extLst>
          </p:cNvPr>
          <p:cNvSpPr>
            <a:spLocks noGrp="1"/>
          </p:cNvSpPr>
          <p:nvPr>
            <p:ph type="sldNum" sz="quarter" idx="12"/>
          </p:nvPr>
        </p:nvSpPr>
        <p:spPr/>
        <p:txBody>
          <a:bodyPr/>
          <a:lstStyle/>
          <a:p>
            <a:fld id="{DE1DFA9A-1555-A149-98E2-A201BF578032}" type="slidenum">
              <a:rPr lang="en-US" smtClean="0"/>
              <a:t>‹#›</a:t>
            </a:fld>
            <a:endParaRPr lang="en-US"/>
          </a:p>
        </p:txBody>
      </p:sp>
      <p:grpSp>
        <p:nvGrpSpPr>
          <p:cNvPr id="2" name="Group 1">
            <a:extLst>
              <a:ext uri="{FF2B5EF4-FFF2-40B4-BE49-F238E27FC236}">
                <a16:creationId xmlns:a16="http://schemas.microsoft.com/office/drawing/2014/main" id="{8211AB17-82B3-BDEB-B39E-B672243A308E}"/>
              </a:ext>
            </a:extLst>
          </p:cNvPr>
          <p:cNvGrpSpPr/>
          <p:nvPr userDrawn="1"/>
        </p:nvGrpSpPr>
        <p:grpSpPr>
          <a:xfrm rot="5400000">
            <a:off x="4524945" y="-2152048"/>
            <a:ext cx="3314557" cy="11916172"/>
            <a:chOff x="9670841" y="167550"/>
            <a:chExt cx="1903958" cy="6844924"/>
          </a:xfrm>
          <a:solidFill>
            <a:schemeClr val="bg1">
              <a:lumMod val="85000"/>
              <a:alpha val="19000"/>
            </a:schemeClr>
          </a:solidFill>
        </p:grpSpPr>
        <p:grpSp>
          <p:nvGrpSpPr>
            <p:cNvPr id="6" name="Graphic 12">
              <a:extLst>
                <a:ext uri="{FF2B5EF4-FFF2-40B4-BE49-F238E27FC236}">
                  <a16:creationId xmlns:a16="http://schemas.microsoft.com/office/drawing/2014/main" id="{5F8C93DA-95A3-B41C-AB7F-F2F2E6845F6D}"/>
                </a:ext>
              </a:extLst>
            </p:cNvPr>
            <p:cNvGrpSpPr/>
            <p:nvPr/>
          </p:nvGrpSpPr>
          <p:grpSpPr>
            <a:xfrm>
              <a:off x="9670841" y="167550"/>
              <a:ext cx="1857320" cy="6844924"/>
              <a:chOff x="9670841" y="167550"/>
              <a:chExt cx="1857320" cy="6844924"/>
            </a:xfrm>
            <a:grpFill/>
          </p:grpSpPr>
          <p:sp>
            <p:nvSpPr>
              <p:cNvPr id="15" name="Freeform: Shape 62">
                <a:extLst>
                  <a:ext uri="{FF2B5EF4-FFF2-40B4-BE49-F238E27FC236}">
                    <a16:creationId xmlns:a16="http://schemas.microsoft.com/office/drawing/2014/main" id="{884681C3-0B5F-FCB8-AEC6-E3CBB29A3C08}"/>
                  </a:ext>
                </a:extLst>
              </p:cNvPr>
              <p:cNvSpPr/>
              <p:nvPr/>
            </p:nvSpPr>
            <p:spPr>
              <a:xfrm>
                <a:off x="11256559" y="167550"/>
                <a:ext cx="27434" cy="567895"/>
              </a:xfrm>
              <a:custGeom>
                <a:avLst/>
                <a:gdLst>
                  <a:gd name="connsiteX0" fmla="*/ 0 w 27434"/>
                  <a:gd name="connsiteY0" fmla="*/ 0 h 567895"/>
                  <a:gd name="connsiteX1" fmla="*/ 27435 w 27434"/>
                  <a:gd name="connsiteY1" fmla="*/ 0 h 567895"/>
                  <a:gd name="connsiteX2" fmla="*/ 27435 w 27434"/>
                  <a:gd name="connsiteY2" fmla="*/ 567896 h 567895"/>
                  <a:gd name="connsiteX3" fmla="*/ 0 w 27434"/>
                  <a:gd name="connsiteY3" fmla="*/ 567896 h 567895"/>
                </a:gdLst>
                <a:ahLst/>
                <a:cxnLst>
                  <a:cxn ang="0">
                    <a:pos x="connsiteX0" y="connsiteY0"/>
                  </a:cxn>
                  <a:cxn ang="0">
                    <a:pos x="connsiteX1" y="connsiteY1"/>
                  </a:cxn>
                  <a:cxn ang="0">
                    <a:pos x="connsiteX2" y="connsiteY2"/>
                  </a:cxn>
                  <a:cxn ang="0">
                    <a:pos x="connsiteX3" y="connsiteY3"/>
                  </a:cxn>
                </a:cxnLst>
                <a:rect l="l" t="t" r="r" b="b"/>
                <a:pathLst>
                  <a:path w="27434" h="567895">
                    <a:moveTo>
                      <a:pt x="0" y="0"/>
                    </a:moveTo>
                    <a:lnTo>
                      <a:pt x="27435" y="0"/>
                    </a:lnTo>
                    <a:lnTo>
                      <a:pt x="27435" y="567896"/>
                    </a:lnTo>
                    <a:lnTo>
                      <a:pt x="0" y="567896"/>
                    </a:lnTo>
                    <a:close/>
                  </a:path>
                </a:pathLst>
              </a:custGeom>
              <a:grpFill/>
              <a:ln w="274320"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099A2247-6894-C516-EDA5-085EAAE8B126}"/>
                  </a:ext>
                </a:extLst>
              </p:cNvPr>
              <p:cNvSpPr/>
              <p:nvPr/>
            </p:nvSpPr>
            <p:spPr>
              <a:xfrm>
                <a:off x="9794296" y="167550"/>
                <a:ext cx="27434" cy="1149508"/>
              </a:xfrm>
              <a:custGeom>
                <a:avLst/>
                <a:gdLst>
                  <a:gd name="connsiteX0" fmla="*/ 0 w 27434"/>
                  <a:gd name="connsiteY0" fmla="*/ 0 h 1149508"/>
                  <a:gd name="connsiteX1" fmla="*/ 27435 w 27434"/>
                  <a:gd name="connsiteY1" fmla="*/ 0 h 1149508"/>
                  <a:gd name="connsiteX2" fmla="*/ 27435 w 27434"/>
                  <a:gd name="connsiteY2" fmla="*/ 1149508 h 1149508"/>
                  <a:gd name="connsiteX3" fmla="*/ 0 w 27434"/>
                  <a:gd name="connsiteY3" fmla="*/ 1149508 h 1149508"/>
                </a:gdLst>
                <a:ahLst/>
                <a:cxnLst>
                  <a:cxn ang="0">
                    <a:pos x="connsiteX0" y="connsiteY0"/>
                  </a:cxn>
                  <a:cxn ang="0">
                    <a:pos x="connsiteX1" y="connsiteY1"/>
                  </a:cxn>
                  <a:cxn ang="0">
                    <a:pos x="connsiteX2" y="connsiteY2"/>
                  </a:cxn>
                  <a:cxn ang="0">
                    <a:pos x="connsiteX3" y="connsiteY3"/>
                  </a:cxn>
                </a:cxnLst>
                <a:rect l="l" t="t" r="r" b="b"/>
                <a:pathLst>
                  <a:path w="27434" h="1149508">
                    <a:moveTo>
                      <a:pt x="0" y="0"/>
                    </a:moveTo>
                    <a:lnTo>
                      <a:pt x="27435" y="0"/>
                    </a:lnTo>
                    <a:lnTo>
                      <a:pt x="27435" y="1149508"/>
                    </a:lnTo>
                    <a:lnTo>
                      <a:pt x="0" y="1149508"/>
                    </a:lnTo>
                    <a:close/>
                  </a:path>
                </a:pathLst>
              </a:custGeom>
              <a:grpFill/>
              <a:ln w="274320"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870AE021-611A-ABC4-63E4-68EB4107619A}"/>
                  </a:ext>
                </a:extLst>
              </p:cNvPr>
              <p:cNvSpPr/>
              <p:nvPr/>
            </p:nvSpPr>
            <p:spPr>
              <a:xfrm>
                <a:off x="9733940" y="1311571"/>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B6AE0BC1-DD9B-A073-728B-52940CB14FD7}"/>
                  </a:ext>
                </a:extLst>
              </p:cNvPr>
              <p:cNvSpPr/>
              <p:nvPr/>
            </p:nvSpPr>
            <p:spPr>
              <a:xfrm>
                <a:off x="9670841" y="3108536"/>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6C6A1011-E107-D23C-5570-DBA052B36B5D}"/>
                  </a:ext>
                </a:extLst>
              </p:cNvPr>
              <p:cNvSpPr/>
              <p:nvPr/>
            </p:nvSpPr>
            <p:spPr>
              <a:xfrm>
                <a:off x="9978108" y="1904158"/>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5072BF25-F2F3-3A1C-635C-2722048B71B6}"/>
                  </a:ext>
                </a:extLst>
              </p:cNvPr>
              <p:cNvSpPr/>
              <p:nvPr/>
            </p:nvSpPr>
            <p:spPr>
              <a:xfrm>
                <a:off x="9670841" y="248302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F612DF04-11DE-F523-3B2E-5259AC3C2D8A}"/>
                  </a:ext>
                </a:extLst>
              </p:cNvPr>
              <p:cNvSpPr/>
              <p:nvPr/>
            </p:nvSpPr>
            <p:spPr>
              <a:xfrm>
                <a:off x="9670841" y="2727195"/>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0937E6EB-0E5B-04BF-EAE0-FFCA27664AEE}"/>
                  </a:ext>
                </a:extLst>
              </p:cNvPr>
              <p:cNvSpPr/>
              <p:nvPr/>
            </p:nvSpPr>
            <p:spPr>
              <a:xfrm>
                <a:off x="10282631" y="2727195"/>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3F108E7D-A383-E0F3-A9E8-BE6760C73783}"/>
                  </a:ext>
                </a:extLst>
              </p:cNvPr>
              <p:cNvSpPr/>
              <p:nvPr/>
            </p:nvSpPr>
            <p:spPr>
              <a:xfrm>
                <a:off x="11259302" y="1111299"/>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19F65B6E-4017-F004-DA99-F73E2BAE5C81}"/>
                  </a:ext>
                </a:extLst>
              </p:cNvPr>
              <p:cNvSpPr/>
              <p:nvPr/>
            </p:nvSpPr>
            <p:spPr>
              <a:xfrm>
                <a:off x="11196202" y="724471"/>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5309A0D8-5DED-E816-C20F-B3C10AD16D70}"/>
                  </a:ext>
                </a:extLst>
              </p:cNvPr>
              <p:cNvSpPr/>
              <p:nvPr/>
            </p:nvSpPr>
            <p:spPr>
              <a:xfrm>
                <a:off x="11196202" y="143502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0A0338D-A480-F86E-EB81-9CD8DF99C1AC}"/>
                  </a:ext>
                </a:extLst>
              </p:cNvPr>
              <p:cNvSpPr/>
              <p:nvPr/>
            </p:nvSpPr>
            <p:spPr>
              <a:xfrm>
                <a:off x="10952035" y="1424053"/>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2BA25E5D-9ED3-7E7A-13C9-C817A3D69CA5}"/>
                  </a:ext>
                </a:extLst>
              </p:cNvPr>
              <p:cNvSpPr/>
              <p:nvPr/>
            </p:nvSpPr>
            <p:spPr>
              <a:xfrm>
                <a:off x="10952035" y="254612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DE285406-1C4D-A67B-D1C1-E5D2641A8563}"/>
                  </a:ext>
                </a:extLst>
              </p:cNvPr>
              <p:cNvSpPr/>
              <p:nvPr/>
            </p:nvSpPr>
            <p:spPr>
              <a:xfrm>
                <a:off x="11259302" y="224434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F2B07C22-AB76-6259-8A41-499934A3FEE2}"/>
                  </a:ext>
                </a:extLst>
              </p:cNvPr>
              <p:cNvSpPr/>
              <p:nvPr/>
            </p:nvSpPr>
            <p:spPr>
              <a:xfrm>
                <a:off x="10647511" y="224434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2" y="148147"/>
                      <a:pt x="0" y="115225"/>
                      <a:pt x="0" y="74073"/>
                    </a:cubicBezTo>
                    <a:cubicBezTo>
                      <a:pt x="0" y="32921"/>
                      <a:pt x="32922"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C6D6756-06DE-806C-890C-F960789FF263}"/>
                  </a:ext>
                </a:extLst>
              </p:cNvPr>
              <p:cNvSpPr/>
              <p:nvPr/>
            </p:nvSpPr>
            <p:spPr>
              <a:xfrm>
                <a:off x="10707867" y="4236096"/>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2" y="148147"/>
                      <a:pt x="0" y="115225"/>
                      <a:pt x="0" y="74073"/>
                    </a:cubicBezTo>
                    <a:cubicBezTo>
                      <a:pt x="0" y="32921"/>
                      <a:pt x="32922"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D2D611F4-AB8B-3F8F-1660-C4FED8A53806}"/>
                  </a:ext>
                </a:extLst>
              </p:cNvPr>
              <p:cNvSpPr/>
              <p:nvPr/>
            </p:nvSpPr>
            <p:spPr>
              <a:xfrm>
                <a:off x="10707867" y="2041331"/>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2" y="148147"/>
                      <a:pt x="0" y="115225"/>
                      <a:pt x="0" y="74073"/>
                    </a:cubicBezTo>
                    <a:cubicBezTo>
                      <a:pt x="0" y="32921"/>
                      <a:pt x="32922"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3BC6C483-F876-A190-C848-B3BF31C8766C}"/>
                  </a:ext>
                </a:extLst>
              </p:cNvPr>
              <p:cNvSpPr/>
              <p:nvPr/>
            </p:nvSpPr>
            <p:spPr>
              <a:xfrm>
                <a:off x="10466443" y="3706609"/>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0B1B2C9F-5A84-33B9-C434-8C5A63D0AFC1}"/>
                  </a:ext>
                </a:extLst>
              </p:cNvPr>
              <p:cNvSpPr/>
              <p:nvPr/>
            </p:nvSpPr>
            <p:spPr>
              <a:xfrm>
                <a:off x="10466443" y="410989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E7837670-BB7A-A91B-DB28-AA294FE006AA}"/>
                  </a:ext>
                </a:extLst>
              </p:cNvPr>
              <p:cNvSpPr/>
              <p:nvPr/>
            </p:nvSpPr>
            <p:spPr>
              <a:xfrm>
                <a:off x="10952035" y="579986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272C6B41-C146-35A1-02C9-5DE5D56FB478}"/>
                  </a:ext>
                </a:extLst>
              </p:cNvPr>
              <p:cNvSpPr/>
              <p:nvPr/>
            </p:nvSpPr>
            <p:spPr>
              <a:xfrm>
                <a:off x="11196202" y="3769709"/>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7F58885A-E102-696E-BCB2-E8864F3FD104}"/>
                  </a:ext>
                </a:extLst>
              </p:cNvPr>
              <p:cNvSpPr/>
              <p:nvPr/>
            </p:nvSpPr>
            <p:spPr>
              <a:xfrm>
                <a:off x="10707867" y="529232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2" y="148147"/>
                      <a:pt x="0" y="115225"/>
                      <a:pt x="0" y="74073"/>
                    </a:cubicBezTo>
                    <a:cubicBezTo>
                      <a:pt x="0" y="32922"/>
                      <a:pt x="32922" y="0"/>
                      <a:pt x="74073" y="0"/>
                    </a:cubicBezTo>
                    <a:cubicBezTo>
                      <a:pt x="115225" y="0"/>
                      <a:pt x="148147" y="32922"/>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7F178B54-76A3-0F6F-935F-AC057850FE1B}"/>
                  </a:ext>
                </a:extLst>
              </p:cNvPr>
              <p:cNvSpPr/>
              <p:nvPr/>
            </p:nvSpPr>
            <p:spPr>
              <a:xfrm>
                <a:off x="10707867" y="6241563"/>
                <a:ext cx="148146" cy="148146"/>
              </a:xfrm>
              <a:custGeom>
                <a:avLst/>
                <a:gdLst>
                  <a:gd name="connsiteX0" fmla="*/ 148147 w 148146"/>
                  <a:gd name="connsiteY0" fmla="*/ 74073 h 148146"/>
                  <a:gd name="connsiteX1" fmla="*/ 74073 w 148146"/>
                  <a:gd name="connsiteY1" fmla="*/ 148146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6"/>
                      <a:pt x="74073" y="148146"/>
                    </a:cubicBezTo>
                    <a:cubicBezTo>
                      <a:pt x="32922" y="148146"/>
                      <a:pt x="0" y="115225"/>
                      <a:pt x="0" y="74073"/>
                    </a:cubicBezTo>
                    <a:cubicBezTo>
                      <a:pt x="0" y="32921"/>
                      <a:pt x="32922"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E440B408-9FF3-E80A-BEFF-47CEAEBF143E}"/>
                  </a:ext>
                </a:extLst>
              </p:cNvPr>
              <p:cNvSpPr/>
              <p:nvPr/>
            </p:nvSpPr>
            <p:spPr>
              <a:xfrm>
                <a:off x="9978108" y="3509080"/>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C41CE495-8D88-DFB5-D22D-A26A4F676768}"/>
                  </a:ext>
                </a:extLst>
              </p:cNvPr>
              <p:cNvSpPr/>
              <p:nvPr/>
            </p:nvSpPr>
            <p:spPr>
              <a:xfrm>
                <a:off x="10282631" y="4447342"/>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7573AAC7-9B9E-56B5-8D28-262E65D3E968}"/>
                  </a:ext>
                </a:extLst>
              </p:cNvPr>
              <p:cNvSpPr/>
              <p:nvPr/>
            </p:nvSpPr>
            <p:spPr>
              <a:xfrm>
                <a:off x="9978108" y="4661332"/>
                <a:ext cx="148146" cy="148146"/>
              </a:xfrm>
              <a:custGeom>
                <a:avLst/>
                <a:gdLst>
                  <a:gd name="connsiteX0" fmla="*/ 148147 w 148146"/>
                  <a:gd name="connsiteY0" fmla="*/ 74073 h 148146"/>
                  <a:gd name="connsiteX1" fmla="*/ 74073 w 148146"/>
                  <a:gd name="connsiteY1" fmla="*/ 148146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6"/>
                      <a:pt x="74073" y="148146"/>
                    </a:cubicBezTo>
                    <a:cubicBezTo>
                      <a:pt x="32921" y="148146"/>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DFD09CB2-C61C-4ECD-10D6-23A67ABAC9EF}"/>
                  </a:ext>
                </a:extLst>
              </p:cNvPr>
              <p:cNvSpPr/>
              <p:nvPr/>
            </p:nvSpPr>
            <p:spPr>
              <a:xfrm>
                <a:off x="10222275" y="5605081"/>
                <a:ext cx="148146" cy="148146"/>
              </a:xfrm>
              <a:custGeom>
                <a:avLst/>
                <a:gdLst>
                  <a:gd name="connsiteX0" fmla="*/ 148147 w 148146"/>
                  <a:gd name="connsiteY0" fmla="*/ 74073 h 148146"/>
                  <a:gd name="connsiteX1" fmla="*/ 74073 w 148146"/>
                  <a:gd name="connsiteY1" fmla="*/ 148146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6"/>
                      <a:pt x="74073" y="148146"/>
                    </a:cubicBezTo>
                    <a:cubicBezTo>
                      <a:pt x="32922" y="148146"/>
                      <a:pt x="0" y="115225"/>
                      <a:pt x="0" y="74073"/>
                    </a:cubicBezTo>
                    <a:cubicBezTo>
                      <a:pt x="0" y="32921"/>
                      <a:pt x="32922"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4D8C6C7A-BB53-2571-41E2-4C7F14578AB7}"/>
                  </a:ext>
                </a:extLst>
              </p:cNvPr>
              <p:cNvSpPr/>
              <p:nvPr/>
            </p:nvSpPr>
            <p:spPr>
              <a:xfrm>
                <a:off x="9978108" y="5991909"/>
                <a:ext cx="148146" cy="148146"/>
              </a:xfrm>
              <a:custGeom>
                <a:avLst/>
                <a:gdLst>
                  <a:gd name="connsiteX0" fmla="*/ 148147 w 148146"/>
                  <a:gd name="connsiteY0" fmla="*/ 74073 h 148146"/>
                  <a:gd name="connsiteX1" fmla="*/ 74073 w 148146"/>
                  <a:gd name="connsiteY1" fmla="*/ 148146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6"/>
                      <a:pt x="74073" y="148146"/>
                    </a:cubicBezTo>
                    <a:cubicBezTo>
                      <a:pt x="32921" y="148146"/>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C1F2ADF3-A4D5-4BFE-F643-1B2A1D595B2D}"/>
                  </a:ext>
                </a:extLst>
              </p:cNvPr>
              <p:cNvSpPr/>
              <p:nvPr/>
            </p:nvSpPr>
            <p:spPr>
              <a:xfrm>
                <a:off x="10466443" y="6864328"/>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79BFCCE4-2542-594E-FFE9-E5BAF7CA16CA}"/>
                  </a:ext>
                </a:extLst>
              </p:cNvPr>
              <p:cNvSpPr/>
              <p:nvPr/>
            </p:nvSpPr>
            <p:spPr>
              <a:xfrm>
                <a:off x="9733940" y="4570798"/>
                <a:ext cx="148146" cy="148146"/>
              </a:xfrm>
              <a:custGeom>
                <a:avLst/>
                <a:gdLst>
                  <a:gd name="connsiteX0" fmla="*/ 148147 w 148146"/>
                  <a:gd name="connsiteY0" fmla="*/ 74073 h 148146"/>
                  <a:gd name="connsiteX1" fmla="*/ 74073 w 148146"/>
                  <a:gd name="connsiteY1" fmla="*/ 148146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6"/>
                      <a:pt x="74073" y="148146"/>
                    </a:cubicBezTo>
                    <a:cubicBezTo>
                      <a:pt x="32921" y="148146"/>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D6C541D0-FFA0-C213-EF23-943874D9258D}"/>
                  </a:ext>
                </a:extLst>
              </p:cNvPr>
              <p:cNvSpPr/>
              <p:nvPr/>
            </p:nvSpPr>
            <p:spPr>
              <a:xfrm>
                <a:off x="9733940" y="6592725"/>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BEFF179A-783B-5331-7EFF-FA04B1AAC14E}"/>
                  </a:ext>
                </a:extLst>
              </p:cNvPr>
              <p:cNvSpPr/>
              <p:nvPr/>
            </p:nvSpPr>
            <p:spPr>
              <a:xfrm>
                <a:off x="9978108" y="4315656"/>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2445F1F9-4842-7629-2CAD-E222CA9C29A5}"/>
                  </a:ext>
                </a:extLst>
              </p:cNvPr>
              <p:cNvSpPr/>
              <p:nvPr/>
            </p:nvSpPr>
            <p:spPr>
              <a:xfrm>
                <a:off x="10222275" y="3481646"/>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4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2" y="148147"/>
                      <a:pt x="0" y="115225"/>
                      <a:pt x="0" y="74073"/>
                    </a:cubicBezTo>
                    <a:cubicBezTo>
                      <a:pt x="0" y="32921"/>
                      <a:pt x="32922"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4"/>
                      <a:pt x="71330" y="27434"/>
                    </a:cubicBezTo>
                    <a:cubicBezTo>
                      <a:pt x="46639" y="27434"/>
                      <a:pt x="24691" y="49382"/>
                      <a:pt x="24691" y="74073"/>
                    </a:cubicBezTo>
                    <a:close/>
                  </a:path>
                </a:pathLst>
              </a:custGeom>
              <a:grpFill/>
              <a:ln w="274320"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5E466615-DF60-B860-7E27-79154810C2FB}"/>
                  </a:ext>
                </a:extLst>
              </p:cNvPr>
              <p:cNvSpPr/>
              <p:nvPr/>
            </p:nvSpPr>
            <p:spPr>
              <a:xfrm>
                <a:off x="10222275" y="998817"/>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2" y="148147"/>
                      <a:pt x="0" y="115225"/>
                      <a:pt x="0" y="74073"/>
                    </a:cubicBezTo>
                    <a:cubicBezTo>
                      <a:pt x="0" y="32922"/>
                      <a:pt x="32922" y="0"/>
                      <a:pt x="74073" y="0"/>
                    </a:cubicBezTo>
                    <a:cubicBezTo>
                      <a:pt x="115225" y="0"/>
                      <a:pt x="148147" y="32922"/>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2A6F1C4E-48D8-3F69-1AA7-DFF69C236671}"/>
                  </a:ext>
                </a:extLst>
              </p:cNvPr>
              <p:cNvSpPr/>
              <p:nvPr/>
            </p:nvSpPr>
            <p:spPr>
              <a:xfrm>
                <a:off x="10035720" y="167550"/>
                <a:ext cx="27434" cy="1758555"/>
              </a:xfrm>
              <a:custGeom>
                <a:avLst/>
                <a:gdLst>
                  <a:gd name="connsiteX0" fmla="*/ 0 w 27434"/>
                  <a:gd name="connsiteY0" fmla="*/ 0 h 1758555"/>
                  <a:gd name="connsiteX1" fmla="*/ 27435 w 27434"/>
                  <a:gd name="connsiteY1" fmla="*/ 0 h 1758555"/>
                  <a:gd name="connsiteX2" fmla="*/ 27435 w 27434"/>
                  <a:gd name="connsiteY2" fmla="*/ 1758556 h 1758555"/>
                  <a:gd name="connsiteX3" fmla="*/ 0 w 27434"/>
                  <a:gd name="connsiteY3" fmla="*/ 1758556 h 1758555"/>
                </a:gdLst>
                <a:ahLst/>
                <a:cxnLst>
                  <a:cxn ang="0">
                    <a:pos x="connsiteX0" y="connsiteY0"/>
                  </a:cxn>
                  <a:cxn ang="0">
                    <a:pos x="connsiteX1" y="connsiteY1"/>
                  </a:cxn>
                  <a:cxn ang="0">
                    <a:pos x="connsiteX2" y="connsiteY2"/>
                  </a:cxn>
                  <a:cxn ang="0">
                    <a:pos x="connsiteX3" y="connsiteY3"/>
                  </a:cxn>
                </a:cxnLst>
                <a:rect l="l" t="t" r="r" b="b"/>
                <a:pathLst>
                  <a:path w="27434" h="1758555">
                    <a:moveTo>
                      <a:pt x="0" y="0"/>
                    </a:moveTo>
                    <a:lnTo>
                      <a:pt x="27435" y="0"/>
                    </a:lnTo>
                    <a:lnTo>
                      <a:pt x="27435" y="1758556"/>
                    </a:lnTo>
                    <a:lnTo>
                      <a:pt x="0" y="1758556"/>
                    </a:lnTo>
                    <a:close/>
                  </a:path>
                </a:pathLst>
              </a:custGeom>
              <a:grpFill/>
              <a:ln w="274320"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6399520C-7811-9CD7-34A7-19B59A492392}"/>
                  </a:ext>
                </a:extLst>
              </p:cNvPr>
              <p:cNvSpPr/>
              <p:nvPr/>
            </p:nvSpPr>
            <p:spPr>
              <a:xfrm>
                <a:off x="10279888" y="167550"/>
                <a:ext cx="27434" cy="844984"/>
              </a:xfrm>
              <a:custGeom>
                <a:avLst/>
                <a:gdLst>
                  <a:gd name="connsiteX0" fmla="*/ 0 w 27434"/>
                  <a:gd name="connsiteY0" fmla="*/ 0 h 844984"/>
                  <a:gd name="connsiteX1" fmla="*/ 27435 w 27434"/>
                  <a:gd name="connsiteY1" fmla="*/ 0 h 844984"/>
                  <a:gd name="connsiteX2" fmla="*/ 27435 w 27434"/>
                  <a:gd name="connsiteY2" fmla="*/ 844985 h 844984"/>
                  <a:gd name="connsiteX3" fmla="*/ 0 w 27434"/>
                  <a:gd name="connsiteY3" fmla="*/ 844985 h 844984"/>
                </a:gdLst>
                <a:ahLst/>
                <a:cxnLst>
                  <a:cxn ang="0">
                    <a:pos x="connsiteX0" y="connsiteY0"/>
                  </a:cxn>
                  <a:cxn ang="0">
                    <a:pos x="connsiteX1" y="connsiteY1"/>
                  </a:cxn>
                  <a:cxn ang="0">
                    <a:pos x="connsiteX2" y="connsiteY2"/>
                  </a:cxn>
                  <a:cxn ang="0">
                    <a:pos x="connsiteX3" y="connsiteY3"/>
                  </a:cxn>
                </a:cxnLst>
                <a:rect l="l" t="t" r="r" b="b"/>
                <a:pathLst>
                  <a:path w="27434" h="844984">
                    <a:moveTo>
                      <a:pt x="0" y="0"/>
                    </a:moveTo>
                    <a:lnTo>
                      <a:pt x="27435" y="0"/>
                    </a:lnTo>
                    <a:lnTo>
                      <a:pt x="27435" y="844985"/>
                    </a:lnTo>
                    <a:lnTo>
                      <a:pt x="0" y="844985"/>
                    </a:lnTo>
                    <a:close/>
                  </a:path>
                </a:pathLst>
              </a:custGeom>
              <a:grpFill/>
              <a:ln w="274320"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9CAAE81F-D121-8456-DC84-3B8F08CC5BC2}"/>
                  </a:ext>
                </a:extLst>
              </p:cNvPr>
              <p:cNvSpPr/>
              <p:nvPr/>
            </p:nvSpPr>
            <p:spPr>
              <a:xfrm>
                <a:off x="9808013" y="167550"/>
                <a:ext cx="743476" cy="2403268"/>
              </a:xfrm>
              <a:custGeom>
                <a:avLst/>
                <a:gdLst>
                  <a:gd name="connsiteX0" fmla="*/ 743477 w 743476"/>
                  <a:gd name="connsiteY0" fmla="*/ 0 h 2403268"/>
                  <a:gd name="connsiteX1" fmla="*/ 743477 w 743476"/>
                  <a:gd name="connsiteY1" fmla="*/ 1423854 h 2403268"/>
                  <a:gd name="connsiteX2" fmla="*/ 499309 w 743476"/>
                  <a:gd name="connsiteY2" fmla="*/ 1423854 h 2403268"/>
                  <a:gd name="connsiteX3" fmla="*/ 499309 w 743476"/>
                  <a:gd name="connsiteY3" fmla="*/ 2403268 h 2403268"/>
                  <a:gd name="connsiteX4" fmla="*/ 0 w 743476"/>
                  <a:gd name="connsiteY4" fmla="*/ 2403268 h 2403268"/>
                  <a:gd name="connsiteX5" fmla="*/ 0 w 743476"/>
                  <a:gd name="connsiteY5" fmla="*/ 2378577 h 2403268"/>
                  <a:gd name="connsiteX6" fmla="*/ 471875 w 743476"/>
                  <a:gd name="connsiteY6" fmla="*/ 2378577 h 2403268"/>
                  <a:gd name="connsiteX7" fmla="*/ 471875 w 743476"/>
                  <a:gd name="connsiteY7" fmla="*/ 1396420 h 2403268"/>
                  <a:gd name="connsiteX8" fmla="*/ 716042 w 743476"/>
                  <a:gd name="connsiteY8" fmla="*/ 1396420 h 2403268"/>
                  <a:gd name="connsiteX9" fmla="*/ 716042 w 743476"/>
                  <a:gd name="connsiteY9" fmla="*/ 0 h 2403268"/>
                  <a:gd name="connsiteX10" fmla="*/ 743477 w 743476"/>
                  <a:gd name="connsiteY10" fmla="*/ 0 h 2403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476" h="2403268">
                    <a:moveTo>
                      <a:pt x="743477" y="0"/>
                    </a:moveTo>
                    <a:lnTo>
                      <a:pt x="743477" y="1423854"/>
                    </a:lnTo>
                    <a:lnTo>
                      <a:pt x="499309" y="1423854"/>
                    </a:lnTo>
                    <a:lnTo>
                      <a:pt x="499309" y="2403268"/>
                    </a:lnTo>
                    <a:lnTo>
                      <a:pt x="0" y="2403268"/>
                    </a:lnTo>
                    <a:lnTo>
                      <a:pt x="0" y="2378577"/>
                    </a:lnTo>
                    <a:lnTo>
                      <a:pt x="471875" y="2378577"/>
                    </a:lnTo>
                    <a:lnTo>
                      <a:pt x="471875" y="1396420"/>
                    </a:lnTo>
                    <a:lnTo>
                      <a:pt x="716042" y="1396420"/>
                    </a:lnTo>
                    <a:lnTo>
                      <a:pt x="716042" y="0"/>
                    </a:lnTo>
                    <a:lnTo>
                      <a:pt x="743477" y="0"/>
                    </a:lnTo>
                    <a:close/>
                  </a:path>
                </a:pathLst>
              </a:custGeom>
              <a:grpFill/>
              <a:ln w="274320"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61D21551-F858-EA3D-5550-148B9E5F3B1C}"/>
                  </a:ext>
                </a:extLst>
              </p:cNvPr>
              <p:cNvSpPr/>
              <p:nvPr/>
            </p:nvSpPr>
            <p:spPr>
              <a:xfrm>
                <a:off x="9808013" y="167550"/>
                <a:ext cx="987644" cy="3275687"/>
              </a:xfrm>
              <a:custGeom>
                <a:avLst/>
                <a:gdLst>
                  <a:gd name="connsiteX0" fmla="*/ 987644 w 987644"/>
                  <a:gd name="connsiteY0" fmla="*/ 0 h 3275687"/>
                  <a:gd name="connsiteX1" fmla="*/ 987644 w 987644"/>
                  <a:gd name="connsiteY1" fmla="*/ 1832629 h 3275687"/>
                  <a:gd name="connsiteX2" fmla="*/ 743477 w 987644"/>
                  <a:gd name="connsiteY2" fmla="*/ 1832629 h 3275687"/>
                  <a:gd name="connsiteX3" fmla="*/ 743477 w 987644"/>
                  <a:gd name="connsiteY3" fmla="*/ 2831248 h 3275687"/>
                  <a:gd name="connsiteX4" fmla="*/ 499309 w 987644"/>
                  <a:gd name="connsiteY4" fmla="*/ 2831248 h 3275687"/>
                  <a:gd name="connsiteX5" fmla="*/ 499309 w 987644"/>
                  <a:gd name="connsiteY5" fmla="*/ 3275687 h 3275687"/>
                  <a:gd name="connsiteX6" fmla="*/ 227707 w 987644"/>
                  <a:gd name="connsiteY6" fmla="*/ 3275687 h 3275687"/>
                  <a:gd name="connsiteX7" fmla="*/ 227707 w 987644"/>
                  <a:gd name="connsiteY7" fmla="*/ 3028776 h 3275687"/>
                  <a:gd name="connsiteX8" fmla="*/ 0 w 987644"/>
                  <a:gd name="connsiteY8" fmla="*/ 3028776 h 3275687"/>
                  <a:gd name="connsiteX9" fmla="*/ 0 w 987644"/>
                  <a:gd name="connsiteY9" fmla="*/ 3001342 h 3275687"/>
                  <a:gd name="connsiteX10" fmla="*/ 255141 w 987644"/>
                  <a:gd name="connsiteY10" fmla="*/ 3001342 h 3275687"/>
                  <a:gd name="connsiteX11" fmla="*/ 255141 w 987644"/>
                  <a:gd name="connsiteY11" fmla="*/ 3248253 h 3275687"/>
                  <a:gd name="connsiteX12" fmla="*/ 471875 w 987644"/>
                  <a:gd name="connsiteY12" fmla="*/ 3248253 h 3275687"/>
                  <a:gd name="connsiteX13" fmla="*/ 471875 w 987644"/>
                  <a:gd name="connsiteY13" fmla="*/ 2803813 h 3275687"/>
                  <a:gd name="connsiteX14" fmla="*/ 716042 w 987644"/>
                  <a:gd name="connsiteY14" fmla="*/ 2803813 h 3275687"/>
                  <a:gd name="connsiteX15" fmla="*/ 716042 w 987644"/>
                  <a:gd name="connsiteY15" fmla="*/ 1805195 h 3275687"/>
                  <a:gd name="connsiteX16" fmla="*/ 960210 w 987644"/>
                  <a:gd name="connsiteY16" fmla="*/ 1805195 h 3275687"/>
                  <a:gd name="connsiteX17" fmla="*/ 960210 w 987644"/>
                  <a:gd name="connsiteY17" fmla="*/ 0 h 3275687"/>
                  <a:gd name="connsiteX18" fmla="*/ 987644 w 987644"/>
                  <a:gd name="connsiteY18" fmla="*/ 0 h 3275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87644" h="3275687">
                    <a:moveTo>
                      <a:pt x="987644" y="0"/>
                    </a:moveTo>
                    <a:lnTo>
                      <a:pt x="987644" y="1832629"/>
                    </a:lnTo>
                    <a:lnTo>
                      <a:pt x="743477" y="1832629"/>
                    </a:lnTo>
                    <a:lnTo>
                      <a:pt x="743477" y="2831248"/>
                    </a:lnTo>
                    <a:lnTo>
                      <a:pt x="499309" y="2831248"/>
                    </a:lnTo>
                    <a:lnTo>
                      <a:pt x="499309" y="3275687"/>
                    </a:lnTo>
                    <a:lnTo>
                      <a:pt x="227707" y="3275687"/>
                    </a:lnTo>
                    <a:lnTo>
                      <a:pt x="227707" y="3028776"/>
                    </a:lnTo>
                    <a:lnTo>
                      <a:pt x="0" y="3028776"/>
                    </a:lnTo>
                    <a:lnTo>
                      <a:pt x="0" y="3001342"/>
                    </a:lnTo>
                    <a:lnTo>
                      <a:pt x="255141" y="3001342"/>
                    </a:lnTo>
                    <a:lnTo>
                      <a:pt x="255141" y="3248253"/>
                    </a:lnTo>
                    <a:lnTo>
                      <a:pt x="471875" y="3248253"/>
                    </a:lnTo>
                    <a:lnTo>
                      <a:pt x="471875" y="2803813"/>
                    </a:lnTo>
                    <a:lnTo>
                      <a:pt x="716042" y="2803813"/>
                    </a:lnTo>
                    <a:lnTo>
                      <a:pt x="716042" y="1805195"/>
                    </a:lnTo>
                    <a:lnTo>
                      <a:pt x="960210" y="1805195"/>
                    </a:lnTo>
                    <a:lnTo>
                      <a:pt x="960210" y="0"/>
                    </a:lnTo>
                    <a:lnTo>
                      <a:pt x="987644" y="0"/>
                    </a:lnTo>
                    <a:close/>
                  </a:path>
                </a:pathLst>
              </a:custGeom>
              <a:grpFill/>
              <a:ln w="274320"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5D46BE29-6268-8CA1-885F-238F09C555FE}"/>
                  </a:ext>
                </a:extLst>
              </p:cNvPr>
              <p:cNvSpPr/>
              <p:nvPr/>
            </p:nvSpPr>
            <p:spPr>
              <a:xfrm>
                <a:off x="11012391" y="167550"/>
                <a:ext cx="257884" cy="1031539"/>
              </a:xfrm>
              <a:custGeom>
                <a:avLst/>
                <a:gdLst>
                  <a:gd name="connsiteX0" fmla="*/ 257885 w 257884"/>
                  <a:gd name="connsiteY0" fmla="*/ 1004105 h 1031539"/>
                  <a:gd name="connsiteX1" fmla="*/ 257885 w 257884"/>
                  <a:gd name="connsiteY1" fmla="*/ 1031540 h 1031539"/>
                  <a:gd name="connsiteX2" fmla="*/ 0 w 257884"/>
                  <a:gd name="connsiteY2" fmla="*/ 1031540 h 1031539"/>
                  <a:gd name="connsiteX3" fmla="*/ 0 w 257884"/>
                  <a:gd name="connsiteY3" fmla="*/ 0 h 1031539"/>
                  <a:gd name="connsiteX4" fmla="*/ 27435 w 257884"/>
                  <a:gd name="connsiteY4" fmla="*/ 0 h 1031539"/>
                  <a:gd name="connsiteX5" fmla="*/ 27435 w 257884"/>
                  <a:gd name="connsiteY5" fmla="*/ 1004105 h 1031539"/>
                  <a:gd name="connsiteX6" fmla="*/ 257885 w 257884"/>
                  <a:gd name="connsiteY6" fmla="*/ 1004105 h 1031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884" h="1031539">
                    <a:moveTo>
                      <a:pt x="257885" y="1004105"/>
                    </a:moveTo>
                    <a:lnTo>
                      <a:pt x="257885" y="1031540"/>
                    </a:lnTo>
                    <a:lnTo>
                      <a:pt x="0" y="1031540"/>
                    </a:lnTo>
                    <a:lnTo>
                      <a:pt x="0" y="0"/>
                    </a:lnTo>
                    <a:lnTo>
                      <a:pt x="27435" y="0"/>
                    </a:lnTo>
                    <a:lnTo>
                      <a:pt x="27435" y="1004105"/>
                    </a:lnTo>
                    <a:lnTo>
                      <a:pt x="257885" y="1004105"/>
                    </a:lnTo>
                    <a:close/>
                  </a:path>
                </a:pathLst>
              </a:custGeom>
              <a:grpFill/>
              <a:ln w="274320"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ABF3D0D9-35BA-0888-8AC7-4AE7987BBCB9}"/>
                  </a:ext>
                </a:extLst>
              </p:cNvPr>
              <p:cNvSpPr/>
              <p:nvPr/>
            </p:nvSpPr>
            <p:spPr>
              <a:xfrm>
                <a:off x="11012391" y="1550252"/>
                <a:ext cx="27434" cy="1006848"/>
              </a:xfrm>
              <a:custGeom>
                <a:avLst/>
                <a:gdLst>
                  <a:gd name="connsiteX0" fmla="*/ 0 w 27434"/>
                  <a:gd name="connsiteY0" fmla="*/ 0 h 1006848"/>
                  <a:gd name="connsiteX1" fmla="*/ 27435 w 27434"/>
                  <a:gd name="connsiteY1" fmla="*/ 0 h 1006848"/>
                  <a:gd name="connsiteX2" fmla="*/ 27435 w 27434"/>
                  <a:gd name="connsiteY2" fmla="*/ 1006849 h 1006848"/>
                  <a:gd name="connsiteX3" fmla="*/ 0 w 27434"/>
                  <a:gd name="connsiteY3" fmla="*/ 1006849 h 1006848"/>
                </a:gdLst>
                <a:ahLst/>
                <a:cxnLst>
                  <a:cxn ang="0">
                    <a:pos x="connsiteX0" y="connsiteY0"/>
                  </a:cxn>
                  <a:cxn ang="0">
                    <a:pos x="connsiteX1" y="connsiteY1"/>
                  </a:cxn>
                  <a:cxn ang="0">
                    <a:pos x="connsiteX2" y="connsiteY2"/>
                  </a:cxn>
                  <a:cxn ang="0">
                    <a:pos x="connsiteX3" y="connsiteY3"/>
                  </a:cxn>
                </a:cxnLst>
                <a:rect l="l" t="t" r="r" b="b"/>
                <a:pathLst>
                  <a:path w="27434" h="1006848">
                    <a:moveTo>
                      <a:pt x="0" y="0"/>
                    </a:moveTo>
                    <a:lnTo>
                      <a:pt x="27435" y="0"/>
                    </a:lnTo>
                    <a:lnTo>
                      <a:pt x="27435" y="1006849"/>
                    </a:lnTo>
                    <a:lnTo>
                      <a:pt x="0" y="1006849"/>
                    </a:lnTo>
                    <a:close/>
                  </a:path>
                </a:pathLst>
              </a:custGeom>
              <a:grpFill/>
              <a:ln w="274320"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CDCF4043-940B-9709-BEF2-671EE823405B}"/>
                  </a:ext>
                </a:extLst>
              </p:cNvPr>
              <p:cNvSpPr/>
              <p:nvPr/>
            </p:nvSpPr>
            <p:spPr>
              <a:xfrm>
                <a:off x="10524056" y="2170273"/>
                <a:ext cx="271602" cy="1550053"/>
              </a:xfrm>
              <a:custGeom>
                <a:avLst/>
                <a:gdLst>
                  <a:gd name="connsiteX0" fmla="*/ 271602 w 271602"/>
                  <a:gd name="connsiteY0" fmla="*/ 0 h 1550053"/>
                  <a:gd name="connsiteX1" fmla="*/ 271602 w 271602"/>
                  <a:gd name="connsiteY1" fmla="*/ 1089152 h 1550053"/>
                  <a:gd name="connsiteX2" fmla="*/ 27435 w 271602"/>
                  <a:gd name="connsiteY2" fmla="*/ 1089152 h 1550053"/>
                  <a:gd name="connsiteX3" fmla="*/ 27435 w 271602"/>
                  <a:gd name="connsiteY3" fmla="*/ 1550053 h 1550053"/>
                  <a:gd name="connsiteX4" fmla="*/ 0 w 271602"/>
                  <a:gd name="connsiteY4" fmla="*/ 1550053 h 1550053"/>
                  <a:gd name="connsiteX5" fmla="*/ 0 w 271602"/>
                  <a:gd name="connsiteY5" fmla="*/ 1061718 h 1550053"/>
                  <a:gd name="connsiteX6" fmla="*/ 244168 w 271602"/>
                  <a:gd name="connsiteY6" fmla="*/ 1061718 h 1550053"/>
                  <a:gd name="connsiteX7" fmla="*/ 244168 w 271602"/>
                  <a:gd name="connsiteY7" fmla="*/ 0 h 1550053"/>
                  <a:gd name="connsiteX8" fmla="*/ 271602 w 271602"/>
                  <a:gd name="connsiteY8" fmla="*/ 0 h 1550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1602" h="1550053">
                    <a:moveTo>
                      <a:pt x="271602" y="0"/>
                    </a:moveTo>
                    <a:lnTo>
                      <a:pt x="271602" y="1089152"/>
                    </a:lnTo>
                    <a:lnTo>
                      <a:pt x="27435" y="1089152"/>
                    </a:lnTo>
                    <a:lnTo>
                      <a:pt x="27435" y="1550053"/>
                    </a:lnTo>
                    <a:lnTo>
                      <a:pt x="0" y="1550053"/>
                    </a:lnTo>
                    <a:lnTo>
                      <a:pt x="0" y="1061718"/>
                    </a:lnTo>
                    <a:lnTo>
                      <a:pt x="244168" y="1061718"/>
                    </a:lnTo>
                    <a:lnTo>
                      <a:pt x="244168" y="0"/>
                    </a:lnTo>
                    <a:lnTo>
                      <a:pt x="271602" y="0"/>
                    </a:lnTo>
                    <a:close/>
                  </a:path>
                </a:pathLst>
              </a:custGeom>
              <a:grpFill/>
              <a:ln w="274320"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38A49465-F69F-DF2B-F912-619EC2DE4E31}"/>
                  </a:ext>
                </a:extLst>
              </p:cNvPr>
              <p:cNvSpPr/>
              <p:nvPr/>
            </p:nvSpPr>
            <p:spPr>
              <a:xfrm>
                <a:off x="9794296" y="3643510"/>
                <a:ext cx="499309" cy="891623"/>
              </a:xfrm>
              <a:custGeom>
                <a:avLst/>
                <a:gdLst>
                  <a:gd name="connsiteX0" fmla="*/ 499309 w 499309"/>
                  <a:gd name="connsiteY0" fmla="*/ 864189 h 891623"/>
                  <a:gd name="connsiteX1" fmla="*/ 499309 w 499309"/>
                  <a:gd name="connsiteY1" fmla="*/ 891623 h 891623"/>
                  <a:gd name="connsiteX2" fmla="*/ 0 w 499309"/>
                  <a:gd name="connsiteY2" fmla="*/ 891623 h 891623"/>
                  <a:gd name="connsiteX3" fmla="*/ 0 w 499309"/>
                  <a:gd name="connsiteY3" fmla="*/ 430723 h 891623"/>
                  <a:gd name="connsiteX4" fmla="*/ 241424 w 499309"/>
                  <a:gd name="connsiteY4" fmla="*/ 430723 h 891623"/>
                  <a:gd name="connsiteX5" fmla="*/ 241424 w 499309"/>
                  <a:gd name="connsiteY5" fmla="*/ 0 h 891623"/>
                  <a:gd name="connsiteX6" fmla="*/ 268859 w 499309"/>
                  <a:gd name="connsiteY6" fmla="*/ 0 h 891623"/>
                  <a:gd name="connsiteX7" fmla="*/ 268859 w 499309"/>
                  <a:gd name="connsiteY7" fmla="*/ 458157 h 891623"/>
                  <a:gd name="connsiteX8" fmla="*/ 24691 w 499309"/>
                  <a:gd name="connsiteY8" fmla="*/ 458157 h 891623"/>
                  <a:gd name="connsiteX9" fmla="*/ 24691 w 499309"/>
                  <a:gd name="connsiteY9" fmla="*/ 864189 h 891623"/>
                  <a:gd name="connsiteX10" fmla="*/ 499309 w 499309"/>
                  <a:gd name="connsiteY10" fmla="*/ 864189 h 8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9309" h="891623">
                    <a:moveTo>
                      <a:pt x="499309" y="864189"/>
                    </a:moveTo>
                    <a:lnTo>
                      <a:pt x="499309" y="891623"/>
                    </a:lnTo>
                    <a:lnTo>
                      <a:pt x="0" y="891623"/>
                    </a:lnTo>
                    <a:lnTo>
                      <a:pt x="0" y="430723"/>
                    </a:lnTo>
                    <a:lnTo>
                      <a:pt x="241424" y="430723"/>
                    </a:lnTo>
                    <a:lnTo>
                      <a:pt x="241424" y="0"/>
                    </a:lnTo>
                    <a:lnTo>
                      <a:pt x="268859" y="0"/>
                    </a:lnTo>
                    <a:lnTo>
                      <a:pt x="268859" y="458157"/>
                    </a:lnTo>
                    <a:lnTo>
                      <a:pt x="24691" y="458157"/>
                    </a:lnTo>
                    <a:lnTo>
                      <a:pt x="24691" y="864189"/>
                    </a:lnTo>
                    <a:lnTo>
                      <a:pt x="499309" y="864189"/>
                    </a:lnTo>
                    <a:close/>
                  </a:path>
                </a:pathLst>
              </a:custGeom>
              <a:grpFill/>
              <a:ln w="274320"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D7B9E460-A4D2-7327-BF23-41A119D1C648}"/>
                  </a:ext>
                </a:extLst>
              </p:cNvPr>
              <p:cNvSpPr/>
              <p:nvPr/>
            </p:nvSpPr>
            <p:spPr>
              <a:xfrm>
                <a:off x="10035720" y="3616075"/>
                <a:ext cx="271602" cy="713298"/>
              </a:xfrm>
              <a:custGeom>
                <a:avLst/>
                <a:gdLst>
                  <a:gd name="connsiteX0" fmla="*/ 271602 w 271602"/>
                  <a:gd name="connsiteY0" fmla="*/ 0 h 713298"/>
                  <a:gd name="connsiteX1" fmla="*/ 271602 w 271602"/>
                  <a:gd name="connsiteY1" fmla="*/ 600817 h 713298"/>
                  <a:gd name="connsiteX2" fmla="*/ 27435 w 271602"/>
                  <a:gd name="connsiteY2" fmla="*/ 600817 h 713298"/>
                  <a:gd name="connsiteX3" fmla="*/ 27435 w 271602"/>
                  <a:gd name="connsiteY3" fmla="*/ 713299 h 713298"/>
                  <a:gd name="connsiteX4" fmla="*/ 0 w 271602"/>
                  <a:gd name="connsiteY4" fmla="*/ 713299 h 713298"/>
                  <a:gd name="connsiteX5" fmla="*/ 0 w 271602"/>
                  <a:gd name="connsiteY5" fmla="*/ 573383 h 713298"/>
                  <a:gd name="connsiteX6" fmla="*/ 244168 w 271602"/>
                  <a:gd name="connsiteY6" fmla="*/ 573383 h 713298"/>
                  <a:gd name="connsiteX7" fmla="*/ 244168 w 271602"/>
                  <a:gd name="connsiteY7" fmla="*/ 0 h 713298"/>
                  <a:gd name="connsiteX8" fmla="*/ 271602 w 271602"/>
                  <a:gd name="connsiteY8" fmla="*/ 0 h 713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1602" h="713298">
                    <a:moveTo>
                      <a:pt x="271602" y="0"/>
                    </a:moveTo>
                    <a:lnTo>
                      <a:pt x="271602" y="600817"/>
                    </a:lnTo>
                    <a:lnTo>
                      <a:pt x="27435" y="600817"/>
                    </a:lnTo>
                    <a:lnTo>
                      <a:pt x="27435" y="713299"/>
                    </a:lnTo>
                    <a:lnTo>
                      <a:pt x="0" y="713299"/>
                    </a:lnTo>
                    <a:lnTo>
                      <a:pt x="0" y="573383"/>
                    </a:lnTo>
                    <a:lnTo>
                      <a:pt x="244168" y="573383"/>
                    </a:lnTo>
                    <a:lnTo>
                      <a:pt x="244168" y="0"/>
                    </a:lnTo>
                    <a:lnTo>
                      <a:pt x="271602" y="0"/>
                    </a:lnTo>
                    <a:close/>
                  </a:path>
                </a:pathLst>
              </a:custGeom>
              <a:grpFill/>
              <a:ln w="274320"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D8E548AF-46D4-7756-A97E-C02E7553AA65}"/>
                  </a:ext>
                </a:extLst>
              </p:cNvPr>
              <p:cNvSpPr/>
              <p:nvPr/>
            </p:nvSpPr>
            <p:spPr>
              <a:xfrm>
                <a:off x="10524056" y="4247070"/>
                <a:ext cx="515769" cy="1563770"/>
              </a:xfrm>
              <a:custGeom>
                <a:avLst/>
                <a:gdLst>
                  <a:gd name="connsiteX0" fmla="*/ 515770 w 515769"/>
                  <a:gd name="connsiteY0" fmla="*/ 463644 h 1563770"/>
                  <a:gd name="connsiteX1" fmla="*/ 515770 w 515769"/>
                  <a:gd name="connsiteY1" fmla="*/ 1563771 h 1563770"/>
                  <a:gd name="connsiteX2" fmla="*/ 488335 w 515769"/>
                  <a:gd name="connsiteY2" fmla="*/ 1563771 h 1563770"/>
                  <a:gd name="connsiteX3" fmla="*/ 488335 w 515769"/>
                  <a:gd name="connsiteY3" fmla="*/ 491079 h 1563770"/>
                  <a:gd name="connsiteX4" fmla="*/ 271602 w 515769"/>
                  <a:gd name="connsiteY4" fmla="*/ 491079 h 1563770"/>
                  <a:gd name="connsiteX5" fmla="*/ 271602 w 515769"/>
                  <a:gd name="connsiteY5" fmla="*/ 801089 h 1563770"/>
                  <a:gd name="connsiteX6" fmla="*/ 0 w 515769"/>
                  <a:gd name="connsiteY6" fmla="*/ 801089 h 1563770"/>
                  <a:gd name="connsiteX7" fmla="*/ 0 w 515769"/>
                  <a:gd name="connsiteY7" fmla="*/ 0 h 1563770"/>
                  <a:gd name="connsiteX8" fmla="*/ 27435 w 515769"/>
                  <a:gd name="connsiteY8" fmla="*/ 0 h 1563770"/>
                  <a:gd name="connsiteX9" fmla="*/ 27435 w 515769"/>
                  <a:gd name="connsiteY9" fmla="*/ 773655 h 1563770"/>
                  <a:gd name="connsiteX10" fmla="*/ 244168 w 515769"/>
                  <a:gd name="connsiteY10" fmla="*/ 773655 h 1563770"/>
                  <a:gd name="connsiteX11" fmla="*/ 244168 w 515769"/>
                  <a:gd name="connsiteY11" fmla="*/ 463644 h 1563770"/>
                  <a:gd name="connsiteX12" fmla="*/ 515770 w 515769"/>
                  <a:gd name="connsiteY12" fmla="*/ 463644 h 1563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5769" h="1563770">
                    <a:moveTo>
                      <a:pt x="515770" y="463644"/>
                    </a:moveTo>
                    <a:lnTo>
                      <a:pt x="515770" y="1563771"/>
                    </a:lnTo>
                    <a:lnTo>
                      <a:pt x="488335" y="1563771"/>
                    </a:lnTo>
                    <a:lnTo>
                      <a:pt x="488335" y="491079"/>
                    </a:lnTo>
                    <a:lnTo>
                      <a:pt x="271602" y="491079"/>
                    </a:lnTo>
                    <a:lnTo>
                      <a:pt x="271602" y="801089"/>
                    </a:lnTo>
                    <a:lnTo>
                      <a:pt x="0" y="801089"/>
                    </a:lnTo>
                    <a:lnTo>
                      <a:pt x="0" y="0"/>
                    </a:lnTo>
                    <a:lnTo>
                      <a:pt x="27435" y="0"/>
                    </a:lnTo>
                    <a:lnTo>
                      <a:pt x="27435" y="773655"/>
                    </a:lnTo>
                    <a:lnTo>
                      <a:pt x="244168" y="773655"/>
                    </a:lnTo>
                    <a:lnTo>
                      <a:pt x="244168" y="463644"/>
                    </a:lnTo>
                    <a:lnTo>
                      <a:pt x="515770" y="463644"/>
                    </a:lnTo>
                    <a:close/>
                  </a:path>
                </a:pathLst>
              </a:custGeom>
              <a:grpFill/>
              <a:ln w="274320"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90529F08-52F8-0A3A-AAAB-A2AA37D96817}"/>
                  </a:ext>
                </a:extLst>
              </p:cNvPr>
              <p:cNvSpPr/>
              <p:nvPr/>
            </p:nvSpPr>
            <p:spPr>
              <a:xfrm>
                <a:off x="10524056" y="5426756"/>
                <a:ext cx="271602" cy="825780"/>
              </a:xfrm>
              <a:custGeom>
                <a:avLst/>
                <a:gdLst>
                  <a:gd name="connsiteX0" fmla="*/ 271602 w 271602"/>
                  <a:gd name="connsiteY0" fmla="*/ 0 h 825780"/>
                  <a:gd name="connsiteX1" fmla="*/ 271602 w 271602"/>
                  <a:gd name="connsiteY1" fmla="*/ 315498 h 825780"/>
                  <a:gd name="connsiteX2" fmla="*/ 27435 w 271602"/>
                  <a:gd name="connsiteY2" fmla="*/ 315498 h 825780"/>
                  <a:gd name="connsiteX3" fmla="*/ 27435 w 271602"/>
                  <a:gd name="connsiteY3" fmla="*/ 529487 h 825780"/>
                  <a:gd name="connsiteX4" fmla="*/ 271602 w 271602"/>
                  <a:gd name="connsiteY4" fmla="*/ 529487 h 825780"/>
                  <a:gd name="connsiteX5" fmla="*/ 271602 w 271602"/>
                  <a:gd name="connsiteY5" fmla="*/ 825781 h 825780"/>
                  <a:gd name="connsiteX6" fmla="*/ 244168 w 271602"/>
                  <a:gd name="connsiteY6" fmla="*/ 825781 h 825780"/>
                  <a:gd name="connsiteX7" fmla="*/ 244168 w 271602"/>
                  <a:gd name="connsiteY7" fmla="*/ 554178 h 825780"/>
                  <a:gd name="connsiteX8" fmla="*/ 0 w 271602"/>
                  <a:gd name="connsiteY8" fmla="*/ 554178 h 825780"/>
                  <a:gd name="connsiteX9" fmla="*/ 0 w 271602"/>
                  <a:gd name="connsiteY9" fmla="*/ 288063 h 825780"/>
                  <a:gd name="connsiteX10" fmla="*/ 244168 w 271602"/>
                  <a:gd name="connsiteY10" fmla="*/ 288063 h 825780"/>
                  <a:gd name="connsiteX11" fmla="*/ 244168 w 271602"/>
                  <a:gd name="connsiteY11" fmla="*/ 0 h 825780"/>
                  <a:gd name="connsiteX12" fmla="*/ 271602 w 271602"/>
                  <a:gd name="connsiteY12" fmla="*/ 0 h 825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71602" h="825780">
                    <a:moveTo>
                      <a:pt x="271602" y="0"/>
                    </a:moveTo>
                    <a:lnTo>
                      <a:pt x="271602" y="315498"/>
                    </a:lnTo>
                    <a:lnTo>
                      <a:pt x="27435" y="315498"/>
                    </a:lnTo>
                    <a:lnTo>
                      <a:pt x="27435" y="529487"/>
                    </a:lnTo>
                    <a:lnTo>
                      <a:pt x="271602" y="529487"/>
                    </a:lnTo>
                    <a:lnTo>
                      <a:pt x="271602" y="825781"/>
                    </a:lnTo>
                    <a:lnTo>
                      <a:pt x="244168" y="825781"/>
                    </a:lnTo>
                    <a:lnTo>
                      <a:pt x="244168" y="554178"/>
                    </a:lnTo>
                    <a:lnTo>
                      <a:pt x="0" y="554178"/>
                    </a:lnTo>
                    <a:lnTo>
                      <a:pt x="0" y="288063"/>
                    </a:lnTo>
                    <a:lnTo>
                      <a:pt x="244168" y="288063"/>
                    </a:lnTo>
                    <a:lnTo>
                      <a:pt x="244168" y="0"/>
                    </a:lnTo>
                    <a:lnTo>
                      <a:pt x="271602" y="0"/>
                    </a:lnTo>
                    <a:close/>
                  </a:path>
                </a:pathLst>
              </a:custGeom>
              <a:grpFill/>
              <a:ln w="274320"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E166471F-22C5-E55B-D47B-62BDE606C266}"/>
                  </a:ext>
                </a:extLst>
              </p:cNvPr>
              <p:cNvSpPr/>
              <p:nvPr/>
            </p:nvSpPr>
            <p:spPr>
              <a:xfrm>
                <a:off x="9794296" y="4710714"/>
                <a:ext cx="268858" cy="1895728"/>
              </a:xfrm>
              <a:custGeom>
                <a:avLst/>
                <a:gdLst>
                  <a:gd name="connsiteX0" fmla="*/ 268859 w 268858"/>
                  <a:gd name="connsiteY0" fmla="*/ 641969 h 1895728"/>
                  <a:gd name="connsiteX1" fmla="*/ 268859 w 268858"/>
                  <a:gd name="connsiteY1" fmla="*/ 1176943 h 1895728"/>
                  <a:gd name="connsiteX2" fmla="*/ 24691 w 268858"/>
                  <a:gd name="connsiteY2" fmla="*/ 1176943 h 1895728"/>
                  <a:gd name="connsiteX3" fmla="*/ 24691 w 268858"/>
                  <a:gd name="connsiteY3" fmla="*/ 1895729 h 1895728"/>
                  <a:gd name="connsiteX4" fmla="*/ 0 w 268858"/>
                  <a:gd name="connsiteY4" fmla="*/ 1895729 h 1895728"/>
                  <a:gd name="connsiteX5" fmla="*/ 0 w 268858"/>
                  <a:gd name="connsiteY5" fmla="*/ 1149508 h 1895728"/>
                  <a:gd name="connsiteX6" fmla="*/ 241424 w 268858"/>
                  <a:gd name="connsiteY6" fmla="*/ 1149508 h 1895728"/>
                  <a:gd name="connsiteX7" fmla="*/ 241424 w 268858"/>
                  <a:gd name="connsiteY7" fmla="*/ 669403 h 1895728"/>
                  <a:gd name="connsiteX8" fmla="*/ 0 w 268858"/>
                  <a:gd name="connsiteY8" fmla="*/ 669403 h 1895728"/>
                  <a:gd name="connsiteX9" fmla="*/ 0 w 268858"/>
                  <a:gd name="connsiteY9" fmla="*/ 0 h 1895728"/>
                  <a:gd name="connsiteX10" fmla="*/ 24691 w 268858"/>
                  <a:gd name="connsiteY10" fmla="*/ 0 h 1895728"/>
                  <a:gd name="connsiteX11" fmla="*/ 24691 w 268858"/>
                  <a:gd name="connsiteY11" fmla="*/ 641969 h 1895728"/>
                  <a:gd name="connsiteX12" fmla="*/ 268859 w 268858"/>
                  <a:gd name="connsiteY12" fmla="*/ 641969 h 189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858" h="1895728">
                    <a:moveTo>
                      <a:pt x="268859" y="641969"/>
                    </a:moveTo>
                    <a:lnTo>
                      <a:pt x="268859" y="1176943"/>
                    </a:lnTo>
                    <a:lnTo>
                      <a:pt x="24691" y="1176943"/>
                    </a:lnTo>
                    <a:lnTo>
                      <a:pt x="24691" y="1895729"/>
                    </a:lnTo>
                    <a:lnTo>
                      <a:pt x="0" y="1895729"/>
                    </a:lnTo>
                    <a:lnTo>
                      <a:pt x="0" y="1149508"/>
                    </a:lnTo>
                    <a:lnTo>
                      <a:pt x="241424" y="1149508"/>
                    </a:lnTo>
                    <a:lnTo>
                      <a:pt x="241424" y="669403"/>
                    </a:lnTo>
                    <a:lnTo>
                      <a:pt x="0" y="669403"/>
                    </a:lnTo>
                    <a:lnTo>
                      <a:pt x="0" y="0"/>
                    </a:lnTo>
                    <a:lnTo>
                      <a:pt x="24691" y="0"/>
                    </a:lnTo>
                    <a:lnTo>
                      <a:pt x="24691" y="641969"/>
                    </a:lnTo>
                    <a:lnTo>
                      <a:pt x="268859" y="641969"/>
                    </a:lnTo>
                    <a:close/>
                  </a:path>
                </a:pathLst>
              </a:custGeom>
              <a:grpFill/>
              <a:ln w="274320"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05B665EA-8111-A6CA-50E7-5F1F8670286C}"/>
                  </a:ext>
                </a:extLst>
              </p:cNvPr>
              <p:cNvSpPr/>
              <p:nvPr/>
            </p:nvSpPr>
            <p:spPr>
              <a:xfrm>
                <a:off x="10035720" y="4795761"/>
                <a:ext cx="271602" cy="825780"/>
              </a:xfrm>
              <a:custGeom>
                <a:avLst/>
                <a:gdLst>
                  <a:gd name="connsiteX0" fmla="*/ 271602 w 271602"/>
                  <a:gd name="connsiteY0" fmla="*/ 400544 h 825780"/>
                  <a:gd name="connsiteX1" fmla="*/ 271602 w 271602"/>
                  <a:gd name="connsiteY1" fmla="*/ 825781 h 825780"/>
                  <a:gd name="connsiteX2" fmla="*/ 244168 w 271602"/>
                  <a:gd name="connsiteY2" fmla="*/ 825781 h 825780"/>
                  <a:gd name="connsiteX3" fmla="*/ 244168 w 271602"/>
                  <a:gd name="connsiteY3" fmla="*/ 427979 h 825780"/>
                  <a:gd name="connsiteX4" fmla="*/ 0 w 271602"/>
                  <a:gd name="connsiteY4" fmla="*/ 427979 h 825780"/>
                  <a:gd name="connsiteX5" fmla="*/ 0 w 271602"/>
                  <a:gd name="connsiteY5" fmla="*/ 0 h 825780"/>
                  <a:gd name="connsiteX6" fmla="*/ 27435 w 271602"/>
                  <a:gd name="connsiteY6" fmla="*/ 0 h 825780"/>
                  <a:gd name="connsiteX7" fmla="*/ 27435 w 271602"/>
                  <a:gd name="connsiteY7" fmla="*/ 400544 h 825780"/>
                  <a:gd name="connsiteX8" fmla="*/ 271602 w 271602"/>
                  <a:gd name="connsiteY8" fmla="*/ 400544 h 825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1602" h="825780">
                    <a:moveTo>
                      <a:pt x="271602" y="400544"/>
                    </a:moveTo>
                    <a:lnTo>
                      <a:pt x="271602" y="825781"/>
                    </a:lnTo>
                    <a:lnTo>
                      <a:pt x="244168" y="825781"/>
                    </a:lnTo>
                    <a:lnTo>
                      <a:pt x="244168" y="427979"/>
                    </a:lnTo>
                    <a:lnTo>
                      <a:pt x="0" y="427979"/>
                    </a:lnTo>
                    <a:lnTo>
                      <a:pt x="0" y="0"/>
                    </a:lnTo>
                    <a:lnTo>
                      <a:pt x="27435" y="0"/>
                    </a:lnTo>
                    <a:lnTo>
                      <a:pt x="27435" y="400544"/>
                    </a:lnTo>
                    <a:lnTo>
                      <a:pt x="271602" y="400544"/>
                    </a:lnTo>
                    <a:close/>
                  </a:path>
                </a:pathLst>
              </a:custGeom>
              <a:grpFill/>
              <a:ln w="274320"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D512ED58-4F63-7AC1-E867-7E3A19BAC103}"/>
                  </a:ext>
                </a:extLst>
              </p:cNvPr>
              <p:cNvSpPr/>
              <p:nvPr/>
            </p:nvSpPr>
            <p:spPr>
              <a:xfrm>
                <a:off x="10035720" y="6129082"/>
                <a:ext cx="515769" cy="729759"/>
              </a:xfrm>
              <a:custGeom>
                <a:avLst/>
                <a:gdLst>
                  <a:gd name="connsiteX0" fmla="*/ 515770 w 515769"/>
                  <a:gd name="connsiteY0" fmla="*/ 181068 h 729759"/>
                  <a:gd name="connsiteX1" fmla="*/ 515770 w 515769"/>
                  <a:gd name="connsiteY1" fmla="*/ 729759 h 729759"/>
                  <a:gd name="connsiteX2" fmla="*/ 488335 w 515769"/>
                  <a:gd name="connsiteY2" fmla="*/ 729759 h 729759"/>
                  <a:gd name="connsiteX3" fmla="*/ 488335 w 515769"/>
                  <a:gd name="connsiteY3" fmla="*/ 208503 h 729759"/>
                  <a:gd name="connsiteX4" fmla="*/ 271602 w 515769"/>
                  <a:gd name="connsiteY4" fmla="*/ 208503 h 729759"/>
                  <a:gd name="connsiteX5" fmla="*/ 271602 w 515769"/>
                  <a:gd name="connsiteY5" fmla="*/ 406031 h 729759"/>
                  <a:gd name="connsiteX6" fmla="*/ 0 w 515769"/>
                  <a:gd name="connsiteY6" fmla="*/ 406031 h 729759"/>
                  <a:gd name="connsiteX7" fmla="*/ 0 w 515769"/>
                  <a:gd name="connsiteY7" fmla="*/ 0 h 729759"/>
                  <a:gd name="connsiteX8" fmla="*/ 27435 w 515769"/>
                  <a:gd name="connsiteY8" fmla="*/ 0 h 729759"/>
                  <a:gd name="connsiteX9" fmla="*/ 27435 w 515769"/>
                  <a:gd name="connsiteY9" fmla="*/ 378597 h 729759"/>
                  <a:gd name="connsiteX10" fmla="*/ 244168 w 515769"/>
                  <a:gd name="connsiteY10" fmla="*/ 378597 h 729759"/>
                  <a:gd name="connsiteX11" fmla="*/ 244168 w 515769"/>
                  <a:gd name="connsiteY11" fmla="*/ 181068 h 729759"/>
                  <a:gd name="connsiteX12" fmla="*/ 515770 w 515769"/>
                  <a:gd name="connsiteY12" fmla="*/ 181068 h 729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5769" h="729759">
                    <a:moveTo>
                      <a:pt x="515770" y="181068"/>
                    </a:moveTo>
                    <a:lnTo>
                      <a:pt x="515770" y="729759"/>
                    </a:lnTo>
                    <a:lnTo>
                      <a:pt x="488335" y="729759"/>
                    </a:lnTo>
                    <a:lnTo>
                      <a:pt x="488335" y="208503"/>
                    </a:lnTo>
                    <a:lnTo>
                      <a:pt x="271602" y="208503"/>
                    </a:lnTo>
                    <a:lnTo>
                      <a:pt x="271602" y="406031"/>
                    </a:lnTo>
                    <a:lnTo>
                      <a:pt x="0" y="406031"/>
                    </a:lnTo>
                    <a:lnTo>
                      <a:pt x="0" y="0"/>
                    </a:lnTo>
                    <a:lnTo>
                      <a:pt x="27435" y="0"/>
                    </a:lnTo>
                    <a:lnTo>
                      <a:pt x="27435" y="378597"/>
                    </a:lnTo>
                    <a:lnTo>
                      <a:pt x="244168" y="378597"/>
                    </a:lnTo>
                    <a:lnTo>
                      <a:pt x="244168" y="181068"/>
                    </a:lnTo>
                    <a:lnTo>
                      <a:pt x="515770" y="181068"/>
                    </a:lnTo>
                    <a:close/>
                  </a:path>
                </a:pathLst>
              </a:custGeom>
              <a:grpFill/>
              <a:ln w="274320" cap="flat">
                <a:noFill/>
                <a:prstDash val="solid"/>
                <a:miter/>
              </a:ln>
            </p:spPr>
            <p:txBody>
              <a:bodyPr rtlCol="0" anchor="ctr"/>
              <a:lstStyle/>
              <a:p>
                <a:endParaRPr lang="en-US"/>
              </a:p>
            </p:txBody>
          </p:sp>
          <p:sp>
            <p:nvSpPr>
              <p:cNvPr id="63" name="Freeform: Shape 63">
                <a:extLst>
                  <a:ext uri="{FF2B5EF4-FFF2-40B4-BE49-F238E27FC236}">
                    <a16:creationId xmlns:a16="http://schemas.microsoft.com/office/drawing/2014/main" id="{4F1191B0-A0F5-5CCA-090F-B9D4AC55BF97}"/>
                  </a:ext>
                </a:extLst>
              </p:cNvPr>
              <p:cNvSpPr/>
              <p:nvPr/>
            </p:nvSpPr>
            <p:spPr>
              <a:xfrm>
                <a:off x="10768223" y="1566713"/>
                <a:ext cx="759937" cy="2680357"/>
              </a:xfrm>
              <a:custGeom>
                <a:avLst/>
                <a:gdLst>
                  <a:gd name="connsiteX0" fmla="*/ 759938 w 759937"/>
                  <a:gd name="connsiteY0" fmla="*/ 584356 h 2680357"/>
                  <a:gd name="connsiteX1" fmla="*/ 759938 w 759937"/>
                  <a:gd name="connsiteY1" fmla="*/ 1119330 h 2680357"/>
                  <a:gd name="connsiteX2" fmla="*/ 515770 w 759937"/>
                  <a:gd name="connsiteY2" fmla="*/ 1119330 h 2680357"/>
                  <a:gd name="connsiteX3" fmla="*/ 515770 w 759937"/>
                  <a:gd name="connsiteY3" fmla="*/ 1621383 h 2680357"/>
                  <a:gd name="connsiteX4" fmla="*/ 271602 w 759937"/>
                  <a:gd name="connsiteY4" fmla="*/ 1621383 h 2680357"/>
                  <a:gd name="connsiteX5" fmla="*/ 271602 w 759937"/>
                  <a:gd name="connsiteY5" fmla="*/ 2183792 h 2680357"/>
                  <a:gd name="connsiteX6" fmla="*/ 27435 w 759937"/>
                  <a:gd name="connsiteY6" fmla="*/ 2183792 h 2680357"/>
                  <a:gd name="connsiteX7" fmla="*/ 27435 w 759937"/>
                  <a:gd name="connsiteY7" fmla="*/ 2680357 h 2680357"/>
                  <a:gd name="connsiteX8" fmla="*/ 0 w 759937"/>
                  <a:gd name="connsiteY8" fmla="*/ 2680357 h 2680357"/>
                  <a:gd name="connsiteX9" fmla="*/ 0 w 759937"/>
                  <a:gd name="connsiteY9" fmla="*/ 2156357 h 2680357"/>
                  <a:gd name="connsiteX10" fmla="*/ 244168 w 759937"/>
                  <a:gd name="connsiteY10" fmla="*/ 2156357 h 2680357"/>
                  <a:gd name="connsiteX11" fmla="*/ 244168 w 759937"/>
                  <a:gd name="connsiteY11" fmla="*/ 1593948 h 2680357"/>
                  <a:gd name="connsiteX12" fmla="*/ 488335 w 759937"/>
                  <a:gd name="connsiteY12" fmla="*/ 1593948 h 2680357"/>
                  <a:gd name="connsiteX13" fmla="*/ 488335 w 759937"/>
                  <a:gd name="connsiteY13" fmla="*/ 1091896 h 2680357"/>
                  <a:gd name="connsiteX14" fmla="*/ 732503 w 759937"/>
                  <a:gd name="connsiteY14" fmla="*/ 1091896 h 2680357"/>
                  <a:gd name="connsiteX15" fmla="*/ 732503 w 759937"/>
                  <a:gd name="connsiteY15" fmla="*/ 611791 h 2680357"/>
                  <a:gd name="connsiteX16" fmla="*/ 488335 w 759937"/>
                  <a:gd name="connsiteY16" fmla="*/ 611791 h 2680357"/>
                  <a:gd name="connsiteX17" fmla="*/ 488335 w 759937"/>
                  <a:gd name="connsiteY17" fmla="*/ 0 h 2680357"/>
                  <a:gd name="connsiteX18" fmla="*/ 515770 w 759937"/>
                  <a:gd name="connsiteY18" fmla="*/ 0 h 2680357"/>
                  <a:gd name="connsiteX19" fmla="*/ 515770 w 759937"/>
                  <a:gd name="connsiteY19" fmla="*/ 584356 h 2680357"/>
                  <a:gd name="connsiteX20" fmla="*/ 759938 w 759937"/>
                  <a:gd name="connsiteY20" fmla="*/ 584356 h 2680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9937" h="2680357">
                    <a:moveTo>
                      <a:pt x="759938" y="584356"/>
                    </a:moveTo>
                    <a:lnTo>
                      <a:pt x="759938" y="1119330"/>
                    </a:lnTo>
                    <a:lnTo>
                      <a:pt x="515770" y="1119330"/>
                    </a:lnTo>
                    <a:lnTo>
                      <a:pt x="515770" y="1621383"/>
                    </a:lnTo>
                    <a:lnTo>
                      <a:pt x="271602" y="1621383"/>
                    </a:lnTo>
                    <a:lnTo>
                      <a:pt x="271602" y="2183792"/>
                    </a:lnTo>
                    <a:lnTo>
                      <a:pt x="27435" y="2183792"/>
                    </a:lnTo>
                    <a:lnTo>
                      <a:pt x="27435" y="2680357"/>
                    </a:lnTo>
                    <a:lnTo>
                      <a:pt x="0" y="2680357"/>
                    </a:lnTo>
                    <a:lnTo>
                      <a:pt x="0" y="2156357"/>
                    </a:lnTo>
                    <a:lnTo>
                      <a:pt x="244168" y="2156357"/>
                    </a:lnTo>
                    <a:lnTo>
                      <a:pt x="244168" y="1593948"/>
                    </a:lnTo>
                    <a:lnTo>
                      <a:pt x="488335" y="1593948"/>
                    </a:lnTo>
                    <a:lnTo>
                      <a:pt x="488335" y="1091896"/>
                    </a:lnTo>
                    <a:lnTo>
                      <a:pt x="732503" y="1091896"/>
                    </a:lnTo>
                    <a:lnTo>
                      <a:pt x="732503" y="611791"/>
                    </a:lnTo>
                    <a:lnTo>
                      <a:pt x="488335" y="611791"/>
                    </a:lnTo>
                    <a:lnTo>
                      <a:pt x="488335" y="0"/>
                    </a:lnTo>
                    <a:lnTo>
                      <a:pt x="515770" y="0"/>
                    </a:lnTo>
                    <a:lnTo>
                      <a:pt x="515770" y="584356"/>
                    </a:lnTo>
                    <a:lnTo>
                      <a:pt x="759938" y="584356"/>
                    </a:lnTo>
                    <a:close/>
                  </a:path>
                </a:pathLst>
              </a:custGeom>
              <a:grpFill/>
              <a:ln w="274320" cap="flat">
                <a:noFill/>
                <a:prstDash val="solid"/>
                <a:miter/>
              </a:ln>
            </p:spPr>
            <p:txBody>
              <a:bodyPr rtlCol="0" anchor="ctr"/>
              <a:lstStyle/>
              <a:p>
                <a:endParaRPr lang="en-US"/>
              </a:p>
            </p:txBody>
          </p:sp>
          <p:sp>
            <p:nvSpPr>
              <p:cNvPr id="64" name="Freeform: Shape 64">
                <a:extLst>
                  <a:ext uri="{FF2B5EF4-FFF2-40B4-BE49-F238E27FC236}">
                    <a16:creationId xmlns:a16="http://schemas.microsoft.com/office/drawing/2014/main" id="{3E4FA7C1-CD05-E874-6C5B-E04B94CD4538}"/>
                  </a:ext>
                </a:extLst>
              </p:cNvPr>
              <p:cNvSpPr/>
              <p:nvPr/>
            </p:nvSpPr>
            <p:spPr>
              <a:xfrm>
                <a:off x="9808013" y="2787551"/>
                <a:ext cx="488335" cy="27434"/>
              </a:xfrm>
              <a:custGeom>
                <a:avLst/>
                <a:gdLst>
                  <a:gd name="connsiteX0" fmla="*/ 0 w 488335"/>
                  <a:gd name="connsiteY0" fmla="*/ 0 h 27434"/>
                  <a:gd name="connsiteX1" fmla="*/ 488335 w 488335"/>
                  <a:gd name="connsiteY1" fmla="*/ 0 h 27434"/>
                  <a:gd name="connsiteX2" fmla="*/ 488335 w 488335"/>
                  <a:gd name="connsiteY2" fmla="*/ 27435 h 27434"/>
                  <a:gd name="connsiteX3" fmla="*/ 0 w 488335"/>
                  <a:gd name="connsiteY3" fmla="*/ 27435 h 27434"/>
                </a:gdLst>
                <a:ahLst/>
                <a:cxnLst>
                  <a:cxn ang="0">
                    <a:pos x="connsiteX0" y="connsiteY0"/>
                  </a:cxn>
                  <a:cxn ang="0">
                    <a:pos x="connsiteX1" y="connsiteY1"/>
                  </a:cxn>
                  <a:cxn ang="0">
                    <a:pos x="connsiteX2" y="connsiteY2"/>
                  </a:cxn>
                  <a:cxn ang="0">
                    <a:pos x="connsiteX3" y="connsiteY3"/>
                  </a:cxn>
                </a:cxnLst>
                <a:rect l="l" t="t" r="r" b="b"/>
                <a:pathLst>
                  <a:path w="488335" h="27434">
                    <a:moveTo>
                      <a:pt x="0" y="0"/>
                    </a:moveTo>
                    <a:lnTo>
                      <a:pt x="488335" y="0"/>
                    </a:lnTo>
                    <a:lnTo>
                      <a:pt x="488335" y="27435"/>
                    </a:lnTo>
                    <a:lnTo>
                      <a:pt x="0" y="27435"/>
                    </a:lnTo>
                    <a:close/>
                  </a:path>
                </a:pathLst>
              </a:custGeom>
              <a:grpFill/>
              <a:ln w="274320" cap="flat">
                <a:noFill/>
                <a:prstDash val="solid"/>
                <a:miter/>
              </a:ln>
            </p:spPr>
            <p:txBody>
              <a:bodyPr rtlCol="0" anchor="ctr"/>
              <a:lstStyle/>
              <a:p>
                <a:endParaRPr lang="en-US"/>
              </a:p>
            </p:txBody>
          </p:sp>
          <p:sp>
            <p:nvSpPr>
              <p:cNvPr id="65" name="Freeform: Shape 65">
                <a:extLst>
                  <a:ext uri="{FF2B5EF4-FFF2-40B4-BE49-F238E27FC236}">
                    <a16:creationId xmlns:a16="http://schemas.microsoft.com/office/drawing/2014/main" id="{F719DDC7-7284-01DA-0AA4-C2DFE1FCA7E2}"/>
                  </a:ext>
                </a:extLst>
              </p:cNvPr>
              <p:cNvSpPr/>
              <p:nvPr/>
            </p:nvSpPr>
            <p:spPr>
              <a:xfrm>
                <a:off x="10781941" y="2304703"/>
                <a:ext cx="488335" cy="27434"/>
              </a:xfrm>
              <a:custGeom>
                <a:avLst/>
                <a:gdLst>
                  <a:gd name="connsiteX0" fmla="*/ 0 w 488335"/>
                  <a:gd name="connsiteY0" fmla="*/ 0 h 27434"/>
                  <a:gd name="connsiteX1" fmla="*/ 488335 w 488335"/>
                  <a:gd name="connsiteY1" fmla="*/ 0 h 27434"/>
                  <a:gd name="connsiteX2" fmla="*/ 488335 w 488335"/>
                  <a:gd name="connsiteY2" fmla="*/ 27435 h 27434"/>
                  <a:gd name="connsiteX3" fmla="*/ 0 w 488335"/>
                  <a:gd name="connsiteY3" fmla="*/ 27435 h 27434"/>
                </a:gdLst>
                <a:ahLst/>
                <a:cxnLst>
                  <a:cxn ang="0">
                    <a:pos x="connsiteX0" y="connsiteY0"/>
                  </a:cxn>
                  <a:cxn ang="0">
                    <a:pos x="connsiteX1" y="connsiteY1"/>
                  </a:cxn>
                  <a:cxn ang="0">
                    <a:pos x="connsiteX2" y="connsiteY2"/>
                  </a:cxn>
                  <a:cxn ang="0">
                    <a:pos x="connsiteX3" y="connsiteY3"/>
                  </a:cxn>
                </a:cxnLst>
                <a:rect l="l" t="t" r="r" b="b"/>
                <a:pathLst>
                  <a:path w="488335" h="27434">
                    <a:moveTo>
                      <a:pt x="0" y="0"/>
                    </a:moveTo>
                    <a:lnTo>
                      <a:pt x="488335" y="0"/>
                    </a:lnTo>
                    <a:lnTo>
                      <a:pt x="488335" y="27435"/>
                    </a:lnTo>
                    <a:lnTo>
                      <a:pt x="0" y="27435"/>
                    </a:lnTo>
                    <a:close/>
                  </a:path>
                </a:pathLst>
              </a:custGeom>
              <a:grpFill/>
              <a:ln w="274320" cap="flat">
                <a:noFill/>
                <a:prstDash val="solid"/>
                <a:miter/>
              </a:ln>
            </p:spPr>
            <p:txBody>
              <a:bodyPr rtlCol="0" anchor="ctr"/>
              <a:lstStyle/>
              <a:p>
                <a:endParaRPr lang="en-US"/>
              </a:p>
            </p:txBody>
          </p:sp>
          <p:sp>
            <p:nvSpPr>
              <p:cNvPr id="66" name="Freeform: Shape 66">
                <a:extLst>
                  <a:ext uri="{FF2B5EF4-FFF2-40B4-BE49-F238E27FC236}">
                    <a16:creationId xmlns:a16="http://schemas.microsoft.com/office/drawing/2014/main" id="{86EB0B9A-67CC-CF9B-F1A2-9DD7E9470CF6}"/>
                  </a:ext>
                </a:extLst>
              </p:cNvPr>
              <p:cNvSpPr/>
              <p:nvPr/>
            </p:nvSpPr>
            <p:spPr>
              <a:xfrm>
                <a:off x="11012391" y="3906881"/>
                <a:ext cx="515769" cy="3102849"/>
              </a:xfrm>
              <a:custGeom>
                <a:avLst/>
                <a:gdLst>
                  <a:gd name="connsiteX0" fmla="*/ 515770 w 515769"/>
                  <a:gd name="connsiteY0" fmla="*/ 598073 h 3102849"/>
                  <a:gd name="connsiteX1" fmla="*/ 515770 w 515769"/>
                  <a:gd name="connsiteY1" fmla="*/ 1385446 h 3102849"/>
                  <a:gd name="connsiteX2" fmla="*/ 271602 w 515769"/>
                  <a:gd name="connsiteY2" fmla="*/ 1385446 h 3102849"/>
                  <a:gd name="connsiteX3" fmla="*/ 271602 w 515769"/>
                  <a:gd name="connsiteY3" fmla="*/ 2148127 h 3102849"/>
                  <a:gd name="connsiteX4" fmla="*/ 27435 w 515769"/>
                  <a:gd name="connsiteY4" fmla="*/ 2148127 h 3102849"/>
                  <a:gd name="connsiteX5" fmla="*/ 27435 w 515769"/>
                  <a:gd name="connsiteY5" fmla="*/ 3102850 h 3102849"/>
                  <a:gd name="connsiteX6" fmla="*/ 0 w 515769"/>
                  <a:gd name="connsiteY6" fmla="*/ 3102850 h 3102849"/>
                  <a:gd name="connsiteX7" fmla="*/ 0 w 515769"/>
                  <a:gd name="connsiteY7" fmla="*/ 2120692 h 3102849"/>
                  <a:gd name="connsiteX8" fmla="*/ 244168 w 515769"/>
                  <a:gd name="connsiteY8" fmla="*/ 2120692 h 3102849"/>
                  <a:gd name="connsiteX9" fmla="*/ 244168 w 515769"/>
                  <a:gd name="connsiteY9" fmla="*/ 1358011 h 3102849"/>
                  <a:gd name="connsiteX10" fmla="*/ 488335 w 515769"/>
                  <a:gd name="connsiteY10" fmla="*/ 1358011 h 3102849"/>
                  <a:gd name="connsiteX11" fmla="*/ 488335 w 515769"/>
                  <a:gd name="connsiteY11" fmla="*/ 625508 h 3102849"/>
                  <a:gd name="connsiteX12" fmla="*/ 244168 w 515769"/>
                  <a:gd name="connsiteY12" fmla="*/ 625508 h 3102849"/>
                  <a:gd name="connsiteX13" fmla="*/ 244168 w 515769"/>
                  <a:gd name="connsiteY13" fmla="*/ 0 h 3102849"/>
                  <a:gd name="connsiteX14" fmla="*/ 271602 w 515769"/>
                  <a:gd name="connsiteY14" fmla="*/ 0 h 3102849"/>
                  <a:gd name="connsiteX15" fmla="*/ 271602 w 515769"/>
                  <a:gd name="connsiteY15" fmla="*/ 598073 h 3102849"/>
                  <a:gd name="connsiteX16" fmla="*/ 515770 w 515769"/>
                  <a:gd name="connsiteY16" fmla="*/ 598073 h 3102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15769" h="3102849">
                    <a:moveTo>
                      <a:pt x="515770" y="598073"/>
                    </a:moveTo>
                    <a:lnTo>
                      <a:pt x="515770" y="1385446"/>
                    </a:lnTo>
                    <a:lnTo>
                      <a:pt x="271602" y="1385446"/>
                    </a:lnTo>
                    <a:lnTo>
                      <a:pt x="271602" y="2148127"/>
                    </a:lnTo>
                    <a:lnTo>
                      <a:pt x="27435" y="2148127"/>
                    </a:lnTo>
                    <a:lnTo>
                      <a:pt x="27435" y="3102850"/>
                    </a:lnTo>
                    <a:lnTo>
                      <a:pt x="0" y="3102850"/>
                    </a:lnTo>
                    <a:lnTo>
                      <a:pt x="0" y="2120692"/>
                    </a:lnTo>
                    <a:lnTo>
                      <a:pt x="244168" y="2120692"/>
                    </a:lnTo>
                    <a:lnTo>
                      <a:pt x="244168" y="1358011"/>
                    </a:lnTo>
                    <a:lnTo>
                      <a:pt x="488335" y="1358011"/>
                    </a:lnTo>
                    <a:lnTo>
                      <a:pt x="488335" y="625508"/>
                    </a:lnTo>
                    <a:lnTo>
                      <a:pt x="244168" y="625508"/>
                    </a:lnTo>
                    <a:lnTo>
                      <a:pt x="244168" y="0"/>
                    </a:lnTo>
                    <a:lnTo>
                      <a:pt x="271602" y="0"/>
                    </a:lnTo>
                    <a:lnTo>
                      <a:pt x="271602" y="598073"/>
                    </a:lnTo>
                    <a:lnTo>
                      <a:pt x="515770" y="598073"/>
                    </a:lnTo>
                    <a:close/>
                  </a:path>
                </a:pathLst>
              </a:custGeom>
              <a:grpFill/>
              <a:ln w="274320" cap="flat">
                <a:noFill/>
                <a:prstDash val="solid"/>
                <a:miter/>
              </a:ln>
            </p:spPr>
            <p:txBody>
              <a:bodyPr rtlCol="0" anchor="ctr"/>
              <a:lstStyle/>
              <a:p>
                <a:endParaRPr lang="en-US"/>
              </a:p>
            </p:txBody>
          </p:sp>
          <p:sp>
            <p:nvSpPr>
              <p:cNvPr id="67" name="Freeform: Shape 67">
                <a:extLst>
                  <a:ext uri="{FF2B5EF4-FFF2-40B4-BE49-F238E27FC236}">
                    <a16:creationId xmlns:a16="http://schemas.microsoft.com/office/drawing/2014/main" id="{62DCAF2A-EA8F-0E96-C178-59F4B945910C}"/>
                  </a:ext>
                </a:extLst>
              </p:cNvPr>
              <p:cNvSpPr/>
              <p:nvPr/>
            </p:nvSpPr>
            <p:spPr>
              <a:xfrm>
                <a:off x="11256559" y="4696997"/>
                <a:ext cx="27434" cy="384083"/>
              </a:xfrm>
              <a:custGeom>
                <a:avLst/>
                <a:gdLst>
                  <a:gd name="connsiteX0" fmla="*/ 0 w 27434"/>
                  <a:gd name="connsiteY0" fmla="*/ 0 h 384083"/>
                  <a:gd name="connsiteX1" fmla="*/ 27435 w 27434"/>
                  <a:gd name="connsiteY1" fmla="*/ 0 h 384083"/>
                  <a:gd name="connsiteX2" fmla="*/ 27435 w 27434"/>
                  <a:gd name="connsiteY2" fmla="*/ 384084 h 384083"/>
                  <a:gd name="connsiteX3" fmla="*/ 0 w 27434"/>
                  <a:gd name="connsiteY3" fmla="*/ 384084 h 384083"/>
                </a:gdLst>
                <a:ahLst/>
                <a:cxnLst>
                  <a:cxn ang="0">
                    <a:pos x="connsiteX0" y="connsiteY0"/>
                  </a:cxn>
                  <a:cxn ang="0">
                    <a:pos x="connsiteX1" y="connsiteY1"/>
                  </a:cxn>
                  <a:cxn ang="0">
                    <a:pos x="connsiteX2" y="connsiteY2"/>
                  </a:cxn>
                  <a:cxn ang="0">
                    <a:pos x="connsiteX3" y="connsiteY3"/>
                  </a:cxn>
                </a:cxnLst>
                <a:rect l="l" t="t" r="r" b="b"/>
                <a:pathLst>
                  <a:path w="27434" h="384083">
                    <a:moveTo>
                      <a:pt x="0" y="0"/>
                    </a:moveTo>
                    <a:lnTo>
                      <a:pt x="27435" y="0"/>
                    </a:lnTo>
                    <a:lnTo>
                      <a:pt x="27435" y="384084"/>
                    </a:lnTo>
                    <a:lnTo>
                      <a:pt x="0" y="384084"/>
                    </a:lnTo>
                    <a:close/>
                  </a:path>
                </a:pathLst>
              </a:custGeom>
              <a:grpFill/>
              <a:ln w="274320" cap="flat">
                <a:noFill/>
                <a:prstDash val="solid"/>
                <a:miter/>
              </a:ln>
            </p:spPr>
            <p:txBody>
              <a:bodyPr rtlCol="0" anchor="ctr"/>
              <a:lstStyle/>
              <a:p>
                <a:endParaRPr lang="en-US"/>
              </a:p>
            </p:txBody>
          </p:sp>
        </p:grpSp>
        <p:grpSp>
          <p:nvGrpSpPr>
            <p:cNvPr id="8" name="Graphic 12">
              <a:extLst>
                <a:ext uri="{FF2B5EF4-FFF2-40B4-BE49-F238E27FC236}">
                  <a16:creationId xmlns:a16="http://schemas.microsoft.com/office/drawing/2014/main" id="{1FAA798F-67B5-3039-86CD-9CC03E311815}"/>
                </a:ext>
              </a:extLst>
            </p:cNvPr>
            <p:cNvGrpSpPr/>
            <p:nvPr/>
          </p:nvGrpSpPr>
          <p:grpSpPr>
            <a:xfrm>
              <a:off x="11426653" y="2804012"/>
              <a:ext cx="148146" cy="757194"/>
              <a:chOff x="11426653" y="2804012"/>
              <a:chExt cx="148146" cy="757194"/>
            </a:xfrm>
            <a:grpFill/>
          </p:grpSpPr>
          <p:grpSp>
            <p:nvGrpSpPr>
              <p:cNvPr id="11" name="Graphic 12">
                <a:extLst>
                  <a:ext uri="{FF2B5EF4-FFF2-40B4-BE49-F238E27FC236}">
                    <a16:creationId xmlns:a16="http://schemas.microsoft.com/office/drawing/2014/main" id="{9013B98C-0F78-AE9A-F03B-B6063B1B06E3}"/>
                  </a:ext>
                </a:extLst>
              </p:cNvPr>
              <p:cNvGrpSpPr/>
              <p:nvPr/>
            </p:nvGrpSpPr>
            <p:grpSpPr>
              <a:xfrm>
                <a:off x="11426653" y="2804012"/>
                <a:ext cx="148146" cy="757194"/>
                <a:chOff x="11426653" y="2804012"/>
                <a:chExt cx="148146" cy="757194"/>
              </a:xfrm>
              <a:grpFill/>
            </p:grpSpPr>
            <p:sp>
              <p:nvSpPr>
                <p:cNvPr id="13" name="Freeform: Shape 13">
                  <a:extLst>
                    <a:ext uri="{FF2B5EF4-FFF2-40B4-BE49-F238E27FC236}">
                      <a16:creationId xmlns:a16="http://schemas.microsoft.com/office/drawing/2014/main" id="{DDC5CDFA-EBB1-8D4A-4051-DB1BF3AB706B}"/>
                    </a:ext>
                  </a:extLst>
                </p:cNvPr>
                <p:cNvSpPr/>
                <p:nvPr/>
              </p:nvSpPr>
              <p:spPr>
                <a:xfrm>
                  <a:off x="11426653" y="2804012"/>
                  <a:ext cx="148146" cy="148146"/>
                </a:xfrm>
                <a:custGeom>
                  <a:avLst/>
                  <a:gdLst>
                    <a:gd name="connsiteX0" fmla="*/ 74073 w 148146"/>
                    <a:gd name="connsiteY0" fmla="*/ 0 h 148146"/>
                    <a:gd name="connsiteX1" fmla="*/ 148147 w 148146"/>
                    <a:gd name="connsiteY1" fmla="*/ 74073 h 148146"/>
                    <a:gd name="connsiteX2" fmla="*/ 74073 w 148146"/>
                    <a:gd name="connsiteY2" fmla="*/ 148147 h 148146"/>
                    <a:gd name="connsiteX3" fmla="*/ 0 w 148146"/>
                    <a:gd name="connsiteY3" fmla="*/ 74073 h 148146"/>
                    <a:gd name="connsiteX4" fmla="*/ 74073 w 148146"/>
                    <a:gd name="connsiteY4" fmla="*/ 0 h 148146"/>
                    <a:gd name="connsiteX5" fmla="*/ 74073 w 148146"/>
                    <a:gd name="connsiteY5" fmla="*/ 123456 h 148146"/>
                    <a:gd name="connsiteX6" fmla="*/ 120712 w 148146"/>
                    <a:gd name="connsiteY6" fmla="*/ 76817 h 148146"/>
                    <a:gd name="connsiteX7" fmla="*/ 74073 w 148146"/>
                    <a:gd name="connsiteY7" fmla="*/ 30178 h 148146"/>
                    <a:gd name="connsiteX8" fmla="*/ 27435 w 148146"/>
                    <a:gd name="connsiteY8" fmla="*/ 76817 h 148146"/>
                    <a:gd name="connsiteX9" fmla="*/ 74073 w 148146"/>
                    <a:gd name="connsiteY9" fmla="*/ 123456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74073" y="0"/>
                      </a:moveTo>
                      <a:cubicBezTo>
                        <a:pt x="115225" y="0"/>
                        <a:pt x="148147" y="32921"/>
                        <a:pt x="148147" y="74073"/>
                      </a:cubicBezTo>
                      <a:cubicBezTo>
                        <a:pt x="148147" y="115225"/>
                        <a:pt x="115225" y="148147"/>
                        <a:pt x="74073" y="148147"/>
                      </a:cubicBezTo>
                      <a:cubicBezTo>
                        <a:pt x="32921" y="148147"/>
                        <a:pt x="0" y="115225"/>
                        <a:pt x="0" y="74073"/>
                      </a:cubicBezTo>
                      <a:cubicBezTo>
                        <a:pt x="0" y="32921"/>
                        <a:pt x="32921" y="0"/>
                        <a:pt x="74073" y="0"/>
                      </a:cubicBezTo>
                      <a:close/>
                      <a:moveTo>
                        <a:pt x="74073" y="123456"/>
                      </a:moveTo>
                      <a:cubicBezTo>
                        <a:pt x="101508" y="123456"/>
                        <a:pt x="120712" y="101508"/>
                        <a:pt x="120712" y="76817"/>
                      </a:cubicBezTo>
                      <a:cubicBezTo>
                        <a:pt x="120712" y="52126"/>
                        <a:pt x="98764" y="30178"/>
                        <a:pt x="74073" y="30178"/>
                      </a:cubicBezTo>
                      <a:cubicBezTo>
                        <a:pt x="49382" y="30178"/>
                        <a:pt x="27435" y="52126"/>
                        <a:pt x="27435" y="76817"/>
                      </a:cubicBezTo>
                      <a:cubicBezTo>
                        <a:pt x="27435" y="101508"/>
                        <a:pt x="49382" y="123456"/>
                        <a:pt x="74073" y="123456"/>
                      </a:cubicBezTo>
                      <a:close/>
                    </a:path>
                  </a:pathLst>
                </a:custGeom>
                <a:grpFill/>
                <a:ln w="274320" cap="flat">
                  <a:noFill/>
                  <a:prstDash val="solid"/>
                  <a:miter/>
                </a:ln>
              </p:spPr>
              <p:txBody>
                <a:bodyPr rtlCol="0" anchor="ctr"/>
                <a:lstStyle/>
                <a:p>
                  <a:endParaRPr lang="en-US"/>
                </a:p>
              </p:txBody>
            </p:sp>
            <p:sp>
              <p:nvSpPr>
                <p:cNvPr id="14" name="Freeform: Shape 14">
                  <a:extLst>
                    <a:ext uri="{FF2B5EF4-FFF2-40B4-BE49-F238E27FC236}">
                      <a16:creationId xmlns:a16="http://schemas.microsoft.com/office/drawing/2014/main" id="{7D364B59-1A67-9841-B56C-56FA9BE767C5}"/>
                    </a:ext>
                  </a:extLst>
                </p:cNvPr>
                <p:cNvSpPr/>
                <p:nvPr/>
              </p:nvSpPr>
              <p:spPr>
                <a:xfrm>
                  <a:off x="11426653" y="3413059"/>
                  <a:ext cx="148146" cy="148146"/>
                </a:xfrm>
                <a:custGeom>
                  <a:avLst/>
                  <a:gdLst>
                    <a:gd name="connsiteX0" fmla="*/ 74073 w 148146"/>
                    <a:gd name="connsiteY0" fmla="*/ 0 h 148146"/>
                    <a:gd name="connsiteX1" fmla="*/ 148147 w 148146"/>
                    <a:gd name="connsiteY1" fmla="*/ 74073 h 148146"/>
                    <a:gd name="connsiteX2" fmla="*/ 74073 w 148146"/>
                    <a:gd name="connsiteY2" fmla="*/ 148147 h 148146"/>
                    <a:gd name="connsiteX3" fmla="*/ 0 w 148146"/>
                    <a:gd name="connsiteY3" fmla="*/ 74073 h 148146"/>
                    <a:gd name="connsiteX4" fmla="*/ 74073 w 148146"/>
                    <a:gd name="connsiteY4" fmla="*/ 0 h 148146"/>
                    <a:gd name="connsiteX5" fmla="*/ 74073 w 148146"/>
                    <a:gd name="connsiteY5" fmla="*/ 123456 h 148146"/>
                    <a:gd name="connsiteX6" fmla="*/ 120712 w 148146"/>
                    <a:gd name="connsiteY6" fmla="*/ 76817 h 148146"/>
                    <a:gd name="connsiteX7" fmla="*/ 74073 w 148146"/>
                    <a:gd name="connsiteY7" fmla="*/ 30178 h 148146"/>
                    <a:gd name="connsiteX8" fmla="*/ 27435 w 148146"/>
                    <a:gd name="connsiteY8" fmla="*/ 76817 h 148146"/>
                    <a:gd name="connsiteX9" fmla="*/ 74073 w 148146"/>
                    <a:gd name="connsiteY9" fmla="*/ 123456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74073" y="0"/>
                      </a:moveTo>
                      <a:cubicBezTo>
                        <a:pt x="115225" y="0"/>
                        <a:pt x="148147" y="32921"/>
                        <a:pt x="148147" y="74073"/>
                      </a:cubicBezTo>
                      <a:cubicBezTo>
                        <a:pt x="148147" y="115225"/>
                        <a:pt x="115225" y="148147"/>
                        <a:pt x="74073" y="148147"/>
                      </a:cubicBezTo>
                      <a:cubicBezTo>
                        <a:pt x="32921" y="148147"/>
                        <a:pt x="0" y="115225"/>
                        <a:pt x="0" y="74073"/>
                      </a:cubicBezTo>
                      <a:cubicBezTo>
                        <a:pt x="0" y="32921"/>
                        <a:pt x="32921" y="0"/>
                        <a:pt x="74073" y="0"/>
                      </a:cubicBezTo>
                      <a:close/>
                      <a:moveTo>
                        <a:pt x="74073" y="123456"/>
                      </a:moveTo>
                      <a:cubicBezTo>
                        <a:pt x="101508" y="123456"/>
                        <a:pt x="120712" y="101508"/>
                        <a:pt x="120712" y="76817"/>
                      </a:cubicBezTo>
                      <a:cubicBezTo>
                        <a:pt x="120712" y="52126"/>
                        <a:pt x="98764" y="30178"/>
                        <a:pt x="74073" y="30178"/>
                      </a:cubicBezTo>
                      <a:cubicBezTo>
                        <a:pt x="49382" y="30178"/>
                        <a:pt x="27435" y="52126"/>
                        <a:pt x="27435" y="76817"/>
                      </a:cubicBezTo>
                      <a:cubicBezTo>
                        <a:pt x="27435" y="101508"/>
                        <a:pt x="49382" y="123456"/>
                        <a:pt x="74073" y="123456"/>
                      </a:cubicBezTo>
                      <a:close/>
                    </a:path>
                  </a:pathLst>
                </a:custGeom>
                <a:grpFill/>
                <a:ln w="274320" cap="flat">
                  <a:noFill/>
                  <a:prstDash val="solid"/>
                  <a:miter/>
                </a:ln>
              </p:spPr>
              <p:txBody>
                <a:bodyPr rtlCol="0" anchor="ctr"/>
                <a:lstStyle/>
                <a:p>
                  <a:endParaRPr lang="en-US"/>
                </a:p>
              </p:txBody>
            </p:sp>
          </p:grpSp>
          <p:sp>
            <p:nvSpPr>
              <p:cNvPr id="12" name="Freeform: Shape 11">
                <a:extLst>
                  <a:ext uri="{FF2B5EF4-FFF2-40B4-BE49-F238E27FC236}">
                    <a16:creationId xmlns:a16="http://schemas.microsoft.com/office/drawing/2014/main" id="{9AE95DBF-68B7-3B86-A6FD-CBEEDD6E6D6E}"/>
                  </a:ext>
                </a:extLst>
              </p:cNvPr>
              <p:cNvSpPr/>
              <p:nvPr/>
            </p:nvSpPr>
            <p:spPr>
              <a:xfrm>
                <a:off x="11487009" y="2938441"/>
                <a:ext cx="27434" cy="488335"/>
              </a:xfrm>
              <a:custGeom>
                <a:avLst/>
                <a:gdLst>
                  <a:gd name="connsiteX0" fmla="*/ 0 w 27434"/>
                  <a:gd name="connsiteY0" fmla="*/ 0 h 488335"/>
                  <a:gd name="connsiteX1" fmla="*/ 27435 w 27434"/>
                  <a:gd name="connsiteY1" fmla="*/ 0 h 488335"/>
                  <a:gd name="connsiteX2" fmla="*/ 27435 w 27434"/>
                  <a:gd name="connsiteY2" fmla="*/ 488335 h 488335"/>
                  <a:gd name="connsiteX3" fmla="*/ 0 w 27434"/>
                  <a:gd name="connsiteY3" fmla="*/ 488335 h 488335"/>
                </a:gdLst>
                <a:ahLst/>
                <a:cxnLst>
                  <a:cxn ang="0">
                    <a:pos x="connsiteX0" y="connsiteY0"/>
                  </a:cxn>
                  <a:cxn ang="0">
                    <a:pos x="connsiteX1" y="connsiteY1"/>
                  </a:cxn>
                  <a:cxn ang="0">
                    <a:pos x="connsiteX2" y="connsiteY2"/>
                  </a:cxn>
                  <a:cxn ang="0">
                    <a:pos x="connsiteX3" y="connsiteY3"/>
                  </a:cxn>
                </a:cxnLst>
                <a:rect l="l" t="t" r="r" b="b"/>
                <a:pathLst>
                  <a:path w="27434" h="488335">
                    <a:moveTo>
                      <a:pt x="0" y="0"/>
                    </a:moveTo>
                    <a:lnTo>
                      <a:pt x="27435" y="0"/>
                    </a:lnTo>
                    <a:lnTo>
                      <a:pt x="27435" y="488335"/>
                    </a:lnTo>
                    <a:lnTo>
                      <a:pt x="0" y="488335"/>
                    </a:lnTo>
                    <a:close/>
                  </a:path>
                </a:pathLst>
              </a:custGeom>
              <a:grpFill/>
              <a:ln w="274320" cap="flat">
                <a:noFill/>
                <a:prstDash val="solid"/>
                <a:miter/>
              </a:ln>
            </p:spPr>
            <p:txBody>
              <a:bodyPr rtlCol="0" anchor="ctr"/>
              <a:lstStyle/>
              <a:p>
                <a:endParaRPr lang="en-US"/>
              </a:p>
            </p:txBody>
          </p:sp>
        </p:grpSp>
        <p:sp>
          <p:nvSpPr>
            <p:cNvPr id="9" name="Freeform: Shape 8">
              <a:extLst>
                <a:ext uri="{FF2B5EF4-FFF2-40B4-BE49-F238E27FC236}">
                  <a16:creationId xmlns:a16="http://schemas.microsoft.com/office/drawing/2014/main" id="{5A476CCF-21EF-D97E-B468-BA6297962A72}"/>
                </a:ext>
              </a:extLst>
            </p:cNvPr>
            <p:cNvSpPr/>
            <p:nvPr/>
          </p:nvSpPr>
          <p:spPr>
            <a:xfrm>
              <a:off x="11196202" y="5081081"/>
              <a:ext cx="148146" cy="148146"/>
            </a:xfrm>
            <a:custGeom>
              <a:avLst/>
              <a:gdLst>
                <a:gd name="connsiteX0" fmla="*/ 148147 w 148146"/>
                <a:gd name="connsiteY0" fmla="*/ 74073 h 148146"/>
                <a:gd name="connsiteX1" fmla="*/ 74073 w 148146"/>
                <a:gd name="connsiteY1" fmla="*/ 148147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7"/>
                    <a:pt x="74073" y="148147"/>
                  </a:cubicBezTo>
                  <a:cubicBezTo>
                    <a:pt x="32921" y="148147"/>
                    <a:pt x="0" y="115225"/>
                    <a:pt x="0" y="74073"/>
                  </a:cubicBezTo>
                  <a:cubicBezTo>
                    <a:pt x="0" y="32922"/>
                    <a:pt x="32921" y="0"/>
                    <a:pt x="74073" y="0"/>
                  </a:cubicBezTo>
                  <a:cubicBezTo>
                    <a:pt x="115225" y="0"/>
                    <a:pt x="148147" y="32922"/>
                    <a:pt x="148147" y="74073"/>
                  </a:cubicBezTo>
                  <a:close/>
                  <a:moveTo>
                    <a:pt x="24691" y="74073"/>
                  </a:moveTo>
                  <a:cubicBezTo>
                    <a:pt x="24691" y="101508"/>
                    <a:pt x="46639" y="120712"/>
                    <a:pt x="71330" y="120712"/>
                  </a:cubicBezTo>
                  <a:cubicBezTo>
                    <a:pt x="96021" y="120712"/>
                    <a:pt x="117969" y="98765"/>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F2CE7B60-B067-76C7-A1E0-232F9F1A94C2}"/>
                </a:ext>
              </a:extLst>
            </p:cNvPr>
            <p:cNvSpPr/>
            <p:nvPr/>
          </p:nvSpPr>
          <p:spPr>
            <a:xfrm>
              <a:off x="11196202" y="4548850"/>
              <a:ext cx="148146" cy="148146"/>
            </a:xfrm>
            <a:custGeom>
              <a:avLst/>
              <a:gdLst>
                <a:gd name="connsiteX0" fmla="*/ 148147 w 148146"/>
                <a:gd name="connsiteY0" fmla="*/ 74073 h 148146"/>
                <a:gd name="connsiteX1" fmla="*/ 74073 w 148146"/>
                <a:gd name="connsiteY1" fmla="*/ 148146 h 148146"/>
                <a:gd name="connsiteX2" fmla="*/ 0 w 148146"/>
                <a:gd name="connsiteY2" fmla="*/ 74073 h 148146"/>
                <a:gd name="connsiteX3" fmla="*/ 74073 w 148146"/>
                <a:gd name="connsiteY3" fmla="*/ 0 h 148146"/>
                <a:gd name="connsiteX4" fmla="*/ 148147 w 148146"/>
                <a:gd name="connsiteY4" fmla="*/ 74073 h 148146"/>
                <a:gd name="connsiteX5" fmla="*/ 24691 w 148146"/>
                <a:gd name="connsiteY5" fmla="*/ 74073 h 148146"/>
                <a:gd name="connsiteX6" fmla="*/ 71330 w 148146"/>
                <a:gd name="connsiteY6" fmla="*/ 120712 h 148146"/>
                <a:gd name="connsiteX7" fmla="*/ 117969 w 148146"/>
                <a:gd name="connsiteY7" fmla="*/ 74073 h 148146"/>
                <a:gd name="connsiteX8" fmla="*/ 71330 w 148146"/>
                <a:gd name="connsiteY8" fmla="*/ 27435 h 148146"/>
                <a:gd name="connsiteX9" fmla="*/ 24691 w 148146"/>
                <a:gd name="connsiteY9" fmla="*/ 74073 h 14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146" h="148146">
                  <a:moveTo>
                    <a:pt x="148147" y="74073"/>
                  </a:moveTo>
                  <a:cubicBezTo>
                    <a:pt x="148147" y="115225"/>
                    <a:pt x="115225" y="148146"/>
                    <a:pt x="74073" y="148146"/>
                  </a:cubicBezTo>
                  <a:cubicBezTo>
                    <a:pt x="32921" y="148146"/>
                    <a:pt x="0" y="115225"/>
                    <a:pt x="0" y="74073"/>
                  </a:cubicBezTo>
                  <a:cubicBezTo>
                    <a:pt x="0" y="32921"/>
                    <a:pt x="32921" y="0"/>
                    <a:pt x="74073" y="0"/>
                  </a:cubicBezTo>
                  <a:cubicBezTo>
                    <a:pt x="115225" y="0"/>
                    <a:pt x="148147" y="32921"/>
                    <a:pt x="148147" y="74073"/>
                  </a:cubicBezTo>
                  <a:close/>
                  <a:moveTo>
                    <a:pt x="24691" y="74073"/>
                  </a:moveTo>
                  <a:cubicBezTo>
                    <a:pt x="24691" y="101508"/>
                    <a:pt x="46639" y="120712"/>
                    <a:pt x="71330" y="120712"/>
                  </a:cubicBezTo>
                  <a:cubicBezTo>
                    <a:pt x="96021" y="120712"/>
                    <a:pt x="117969" y="98764"/>
                    <a:pt x="117969" y="74073"/>
                  </a:cubicBezTo>
                  <a:cubicBezTo>
                    <a:pt x="117969" y="49382"/>
                    <a:pt x="96021" y="27435"/>
                    <a:pt x="71330" y="27435"/>
                  </a:cubicBezTo>
                  <a:cubicBezTo>
                    <a:pt x="46639" y="27435"/>
                    <a:pt x="24691" y="49382"/>
                    <a:pt x="24691" y="74073"/>
                  </a:cubicBezTo>
                  <a:close/>
                </a:path>
              </a:pathLst>
            </a:custGeom>
            <a:grpFill/>
            <a:ln w="274320" cap="flat">
              <a:noFill/>
              <a:prstDash val="solid"/>
              <a:miter/>
            </a:ln>
          </p:spPr>
          <p:txBody>
            <a:bodyPr rtlCol="0" anchor="ctr"/>
            <a:lstStyle/>
            <a:p>
              <a:endParaRPr lang="en-US"/>
            </a:p>
          </p:txBody>
        </p:sp>
      </p:grpSp>
      <p:pic>
        <p:nvPicPr>
          <p:cNvPr id="68" name="Graphic 67">
            <a:extLst>
              <a:ext uri="{FF2B5EF4-FFF2-40B4-BE49-F238E27FC236}">
                <a16:creationId xmlns:a16="http://schemas.microsoft.com/office/drawing/2014/main" id="{D002A5F9-9A85-F15A-AC54-D6263976EF6F}"/>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t="-1555" r="38174" b="1"/>
          <a:stretch/>
        </p:blipFill>
        <p:spPr>
          <a:xfrm>
            <a:off x="0" y="5890774"/>
            <a:ext cx="6316732" cy="967227"/>
          </a:xfrm>
          <a:prstGeom prst="rect">
            <a:avLst/>
          </a:prstGeom>
        </p:spPr>
      </p:pic>
      <p:pic>
        <p:nvPicPr>
          <p:cNvPr id="69" name="Graphic 68">
            <a:extLst>
              <a:ext uri="{FF2B5EF4-FFF2-40B4-BE49-F238E27FC236}">
                <a16:creationId xmlns:a16="http://schemas.microsoft.com/office/drawing/2014/main" id="{5147DC2B-B1BC-AEDC-73A7-77B166BBEFDB}"/>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t="-1555" r="38174" b="1"/>
          <a:stretch/>
        </p:blipFill>
        <p:spPr>
          <a:xfrm>
            <a:off x="6316732" y="5890774"/>
            <a:ext cx="6316732" cy="967227"/>
          </a:xfrm>
          <a:prstGeom prst="rect">
            <a:avLst/>
          </a:prstGeom>
        </p:spPr>
      </p:pic>
      <p:pic>
        <p:nvPicPr>
          <p:cNvPr id="70" name="Picture 69" descr="A black and red text with white text&#10;&#10;Description automatically generated">
            <a:extLst>
              <a:ext uri="{FF2B5EF4-FFF2-40B4-BE49-F238E27FC236}">
                <a16:creationId xmlns:a16="http://schemas.microsoft.com/office/drawing/2014/main" id="{FD48D2C7-DBC8-3B6C-4C2D-3382435C77FF}"/>
              </a:ext>
            </a:extLst>
          </p:cNvPr>
          <p:cNvPicPr>
            <a:picLocks noChangeAspect="1"/>
          </p:cNvPicPr>
          <p:nvPr userDrawn="1"/>
        </p:nvPicPr>
        <p:blipFill>
          <a:blip r:embed="rId3"/>
          <a:stretch>
            <a:fillRect/>
          </a:stretch>
        </p:blipFill>
        <p:spPr>
          <a:xfrm>
            <a:off x="10296013" y="655017"/>
            <a:ext cx="1288752" cy="849060"/>
          </a:xfrm>
          <a:prstGeom prst="rect">
            <a:avLst/>
          </a:prstGeom>
        </p:spPr>
      </p:pic>
    </p:spTree>
    <p:extLst>
      <p:ext uri="{BB962C8B-B14F-4D97-AF65-F5344CB8AC3E}">
        <p14:creationId xmlns:p14="http://schemas.microsoft.com/office/powerpoint/2010/main" val="108498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A2D00-FABE-9497-915C-2BDBB8CEE5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E0890E-4AC2-E945-5F66-4CFA8B7E2F49}"/>
              </a:ext>
            </a:extLst>
          </p:cNvPr>
          <p:cNvSpPr>
            <a:spLocks noGrp="1"/>
          </p:cNvSpPr>
          <p:nvPr>
            <p:ph type="dt" sz="half" idx="10"/>
          </p:nvPr>
        </p:nvSpPr>
        <p:spPr/>
        <p:txBody>
          <a:bodyPr/>
          <a:lstStyle/>
          <a:p>
            <a:fld id="{983FB97A-CB39-DA47-83E2-5B3C92B45135}" type="datetimeFigureOut">
              <a:rPr lang="en-US" smtClean="0"/>
              <a:t>7/12/2026</a:t>
            </a:fld>
            <a:endParaRPr lang="en-US"/>
          </a:p>
        </p:txBody>
      </p:sp>
      <p:sp>
        <p:nvSpPr>
          <p:cNvPr id="4" name="Footer Placeholder 3">
            <a:extLst>
              <a:ext uri="{FF2B5EF4-FFF2-40B4-BE49-F238E27FC236}">
                <a16:creationId xmlns:a16="http://schemas.microsoft.com/office/drawing/2014/main" id="{A556F6E6-BD09-CE1F-06C5-2E3DC45D0D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3D6441-0A66-EC71-1E4B-EFA57946A94C}"/>
              </a:ext>
            </a:extLst>
          </p:cNvPr>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2182352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3FB97A-CB39-DA47-83E2-5B3C92B45135}" type="datetimeFigureOut">
              <a:rPr lang="en-US" smtClean="0"/>
              <a:t>7/12/2026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385358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3FB97A-CB39-DA47-83E2-5B3C92B45135}" type="datetimeFigureOut">
              <a:rPr lang="en-US" smtClean="0"/>
              <a:t>7/12/2026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70507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3FB97A-CB39-DA47-83E2-5B3C92B45135}" type="datetimeFigureOut">
              <a:rPr lang="en-US" smtClean="0"/>
              <a:t>7/12/2026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2086175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3FB97A-CB39-DA47-83E2-5B3C92B45135}" type="datetimeFigureOut">
              <a:rPr lang="en-US" smtClean="0"/>
              <a:t>7/12/2026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596463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3FB97A-CB39-DA47-83E2-5B3C92B45135}" type="datetimeFigureOut">
              <a:rPr lang="en-US" smtClean="0"/>
              <a:t>7/12/2026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804570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3FB97A-CB39-DA47-83E2-5B3C92B45135}" type="datetimeFigureOut">
              <a:rPr lang="en-US" smtClean="0"/>
              <a:t>7/12/2026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1DFA9A-1555-A149-98E2-A201BF578032}" type="slidenum">
              <a:rPr lang="en-US" smtClean="0"/>
              <a:t>‹#›</a:t>
            </a:fld>
            <a:endParaRPr lang="en-US"/>
          </a:p>
        </p:txBody>
      </p:sp>
    </p:spTree>
    <p:extLst>
      <p:ext uri="{BB962C8B-B14F-4D97-AF65-F5344CB8AC3E}">
        <p14:creationId xmlns:p14="http://schemas.microsoft.com/office/powerpoint/2010/main" val="338439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46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3FB97A-CB39-DA47-83E2-5B3C92B45135}" type="datetimeFigureOut">
              <a:rPr lang="en-US" smtClean="0"/>
              <a:t>7/12/2026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1DFA9A-1555-A149-98E2-A201BF578032}" type="slidenum">
              <a:rPr lang="en-US" smtClean="0"/>
              <a:t>‹#›</a:t>
            </a:fld>
            <a:endParaRPr lang="en-US"/>
          </a:p>
        </p:txBody>
      </p:sp>
    </p:spTree>
    <p:extLst>
      <p:ext uri="{BB962C8B-B14F-4D97-AF65-F5344CB8AC3E}">
        <p14:creationId xmlns:p14="http://schemas.microsoft.com/office/powerpoint/2010/main" val="1098335431"/>
      </p:ext>
    </p:extLst>
  </p:cSld>
  <p:clrMap bg1="lt1" tx1="dk1" bg2="lt2" tx2="dk2" accent1="accent1" accent2="accent2" accent3="accent3" accent4="accent4" accent5="accent5" accent6="accent6" hlink="hlink" folHlink="folHlink"/>
  <p:sldLayoutIdLst>
    <p:sldLayoutId id="2147483661" r:id="rId1"/>
    <p:sldLayoutId id="2147483673" r:id="rId2"/>
    <p:sldLayoutId id="2147483672"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owl.english.purdue.edu/owl/resource/540/01/" TargetMode="External"/><Relationship Id="rId2" Type="http://schemas.openxmlformats.org/officeDocument/2006/relationships/hyperlink" Target="http://owl.english.purdue.edu/owl/resource/594/01/"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reeform 1">
            <a:extLst>
              <a:ext uri="{FF2B5EF4-FFF2-40B4-BE49-F238E27FC236}">
                <a16:creationId xmlns:a16="http://schemas.microsoft.com/office/drawing/2014/main" id="{54AFFDC6-95E3-008F-F677-33BFBE8D9736}"/>
              </a:ext>
            </a:extLst>
          </p:cNvPr>
          <p:cNvSpPr>
            <a:spLocks/>
          </p:cNvSpPr>
          <p:nvPr/>
        </p:nvSpPr>
        <p:spPr bwMode="auto">
          <a:xfrm>
            <a:off x="1524000" y="4664075"/>
            <a:ext cx="9150350" cy="1588"/>
          </a:xfrm>
          <a:custGeom>
            <a:avLst/>
            <a:gdLst>
              <a:gd name="T0" fmla="*/ 0 w 21600"/>
              <a:gd name="T1" fmla="*/ 0 h 21600"/>
              <a:gd name="T2" fmla="*/ 0 w 21600"/>
              <a:gd name="T3" fmla="*/ 0 h 21600"/>
              <a:gd name="T4" fmla="*/ 2147483646 w 21600"/>
              <a:gd name="T5" fmla="*/ 1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0"/>
                </a:lnTo>
                <a:lnTo>
                  <a:pt x="21600" y="21600"/>
                </a:lnTo>
                <a:lnTo>
                  <a:pt x="0" y="0"/>
                </a:lnTo>
                <a:close/>
                <a:moveTo>
                  <a:pt x="0" y="0"/>
                </a:moveTo>
              </a:path>
            </a:pathLst>
          </a:custGeom>
          <a:gradFill rotWithShape="0">
            <a:gsLst>
              <a:gs pos="0">
                <a:srgbClr val="007592"/>
              </a:gs>
              <a:gs pos="54000">
                <a:srgbClr val="5FD0ED"/>
              </a:gs>
              <a:gs pos="100000">
                <a:srgbClr val="007592"/>
              </a:gs>
            </a:gsLst>
            <a:lin ang="3000000" scaled="1"/>
          </a:gra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GB"/>
          </a:p>
        </p:txBody>
      </p:sp>
      <p:sp>
        <p:nvSpPr>
          <p:cNvPr id="4103" name="Rectangle 7">
            <a:extLst>
              <a:ext uri="{FF2B5EF4-FFF2-40B4-BE49-F238E27FC236}">
                <a16:creationId xmlns:a16="http://schemas.microsoft.com/office/drawing/2014/main" id="{D1A91B3F-8E07-48E9-3EBF-4097D71D0199}"/>
              </a:ext>
            </a:extLst>
          </p:cNvPr>
          <p:cNvSpPr>
            <a:spLocks noGrp="1" noChangeArrowheads="1"/>
          </p:cNvSpPr>
          <p:nvPr>
            <p:ph type="title"/>
          </p:nvPr>
        </p:nvSpPr>
        <p:spPr/>
        <p:txBody>
          <a:bodyPr/>
          <a:lstStyle/>
          <a:p>
            <a:pPr algn="ctr" eaLnBrk="1" hangingPunct="1">
              <a:defRPr/>
            </a:pPr>
            <a:r>
              <a:rPr lang="en-US" sz="3400" dirty="0"/>
              <a:t>The Basics on Articles and Prepositions (</a:t>
            </a:r>
            <a:r>
              <a:rPr lang="en-US" sz="3400" i="1" dirty="0"/>
              <a:t>In, On, At</a:t>
            </a:r>
            <a:r>
              <a:rPr lang="en-US" sz="3400" dirty="0"/>
              <a:t>). </a:t>
            </a:r>
            <a:r>
              <a:rPr lang="en-US" sz="4000"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Rectangle 6">
            <a:extLst>
              <a:ext uri="{FF2B5EF4-FFF2-40B4-BE49-F238E27FC236}">
                <a16:creationId xmlns:a16="http://schemas.microsoft.com/office/drawing/2014/main" id="{EAD0FD09-C382-1380-A9CC-67892757B8AF}"/>
              </a:ext>
            </a:extLst>
          </p:cNvPr>
          <p:cNvSpPr>
            <a:spLocks noGrp="1" noChangeArrowheads="1"/>
          </p:cNvSpPr>
          <p:nvPr>
            <p:ph type="title"/>
          </p:nvPr>
        </p:nvSpPr>
        <p:spPr/>
        <p:txBody>
          <a:bodyPr/>
          <a:lstStyle/>
          <a:p>
            <a:pPr algn="ctr" eaLnBrk="1" hangingPunct="1">
              <a:defRPr/>
            </a:pPr>
            <a:r>
              <a:rPr lang="en-US" sz="3600"/>
              <a:t>The Count and Non-Count Distinction</a:t>
            </a:r>
          </a:p>
        </p:txBody>
      </p:sp>
      <p:sp>
        <p:nvSpPr>
          <p:cNvPr id="2" name="Rectangle 5">
            <a:extLst>
              <a:ext uri="{FF2B5EF4-FFF2-40B4-BE49-F238E27FC236}">
                <a16:creationId xmlns:a16="http://schemas.microsoft.com/office/drawing/2014/main" id="{AF0E71E4-33DC-57A7-CB13-3B35DAEAB529}"/>
              </a:ext>
            </a:extLst>
          </p:cNvPr>
          <p:cNvSpPr>
            <a:spLocks noGrp="1" noChangeArrowheads="1"/>
          </p:cNvSpPr>
          <p:nvPr>
            <p:ph type="body" idx="4294967295"/>
          </p:nvPr>
        </p:nvSpPr>
        <p:spPr>
          <a:xfrm>
            <a:off x="0" y="1600200"/>
            <a:ext cx="8229600" cy="5376863"/>
          </a:xfrm>
        </p:spPr>
        <p:txBody>
          <a:bodyPr/>
          <a:lstStyle/>
          <a:p>
            <a:pPr eaLnBrk="1" hangingPunct="1">
              <a:buFont typeface="Wingdings 3" charset="2"/>
              <a:buChar char="}"/>
              <a:defRPr/>
            </a:pPr>
            <a:r>
              <a:rPr lang="en-US" dirty="0"/>
              <a:t>The distinction between the two types of nouns is problematic for ESL/EFL learners because </a:t>
            </a:r>
            <a:r>
              <a:rPr lang="en-US" dirty="0" err="1"/>
              <a:t>countability</a:t>
            </a:r>
            <a:r>
              <a:rPr lang="en-US" dirty="0"/>
              <a:t> and non-</a:t>
            </a:r>
            <a:r>
              <a:rPr lang="en-US" dirty="0" err="1"/>
              <a:t>countability</a:t>
            </a:r>
            <a:r>
              <a:rPr lang="en-US" dirty="0"/>
              <a:t> is somewhat arbitrary.</a:t>
            </a:r>
          </a:p>
          <a:p>
            <a:pPr marL="31750" indent="0">
              <a:buNone/>
              <a:defRPr/>
            </a:pPr>
            <a:endParaRPr lang="en-US" dirty="0"/>
          </a:p>
          <a:p>
            <a:pPr marL="544513" lvl="1">
              <a:buFont typeface="Verdana" charset="0"/>
              <a:buChar char="◦"/>
              <a:defRPr/>
            </a:pPr>
            <a:r>
              <a:rPr lang="en-US" dirty="0"/>
              <a:t>Look at the previous examples of non-count nouns:</a:t>
            </a:r>
          </a:p>
          <a:p>
            <a:pPr marL="1295400" lvl="4">
              <a:buFont typeface="Wingdings 2" charset="2"/>
              <a:buChar char=""/>
              <a:defRPr/>
            </a:pPr>
            <a:r>
              <a:rPr lang="en-US" dirty="0"/>
              <a:t>Furniture</a:t>
            </a:r>
          </a:p>
          <a:p>
            <a:pPr marL="1295400" lvl="4">
              <a:buFont typeface="Wingdings 2" charset="2"/>
              <a:buChar char=""/>
              <a:defRPr/>
            </a:pPr>
            <a:r>
              <a:rPr lang="en-US" dirty="0"/>
              <a:t>Information</a:t>
            </a:r>
          </a:p>
          <a:p>
            <a:pPr marL="1066800" lvl="4" indent="0">
              <a:buNone/>
              <a:defRPr/>
            </a:pPr>
            <a:endParaRPr lang="en-US" dirty="0"/>
          </a:p>
          <a:p>
            <a:pPr marL="544513" lvl="1">
              <a:buFont typeface="Verdana" charset="0"/>
              <a:buChar char="◦"/>
              <a:defRPr/>
            </a:pPr>
            <a:r>
              <a:rPr lang="en-US" dirty="0"/>
              <a:t>In English these are considered non-count nouns but in Spanish and French they are count nouns.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27CFE448-5C0A-0F98-C29C-997E87323D7D}"/>
              </a:ext>
            </a:extLst>
          </p:cNvPr>
          <p:cNvSpPr>
            <a:spLocks noGrp="1" noChangeArrowheads="1"/>
          </p:cNvSpPr>
          <p:nvPr>
            <p:ph type="title"/>
          </p:nvPr>
        </p:nvSpPr>
        <p:spPr/>
        <p:txBody>
          <a:bodyPr/>
          <a:lstStyle/>
          <a:p>
            <a:pPr eaLnBrk="1" hangingPunct="1">
              <a:defRPr/>
            </a:pPr>
            <a:r>
              <a:rPr lang="en-US">
                <a:solidFill>
                  <a:schemeClr val="tx1"/>
                </a:solidFill>
              </a:rPr>
              <a:t>Non-Count and Count Nouns</a:t>
            </a:r>
          </a:p>
        </p:txBody>
      </p:sp>
      <p:sp>
        <p:nvSpPr>
          <p:cNvPr id="15367" name="Rectangle 6">
            <a:extLst>
              <a:ext uri="{FF2B5EF4-FFF2-40B4-BE49-F238E27FC236}">
                <a16:creationId xmlns:a16="http://schemas.microsoft.com/office/drawing/2014/main" id="{06D11E09-9C62-58E1-C126-C00A27353807}"/>
              </a:ext>
            </a:extLst>
          </p:cNvPr>
          <p:cNvSpPr>
            <a:spLocks noGrp="1" noChangeArrowheads="1"/>
          </p:cNvSpPr>
          <p:nvPr>
            <p:ph type="body" idx="4294967295"/>
          </p:nvPr>
        </p:nvSpPr>
        <p:spPr>
          <a:xfrm>
            <a:off x="0" y="1825625"/>
            <a:ext cx="10515600" cy="4351338"/>
          </a:xfrm>
        </p:spPr>
        <p:txBody>
          <a:bodyPr/>
          <a:lstStyle/>
          <a:p>
            <a:pPr marL="327025"/>
            <a:r>
              <a:rPr lang="en-US" altLang="en-US"/>
              <a:t>Both plural count nouns and non-count nouns can take the indefinite plural article </a:t>
            </a:r>
            <a:r>
              <a:rPr lang="en-US" altLang="en-US">
                <a:solidFill>
                  <a:srgbClr val="C632FD"/>
                </a:solidFill>
              </a:rPr>
              <a:t>some</a:t>
            </a:r>
            <a:r>
              <a:rPr lang="en-US" altLang="en-US" b="1">
                <a:solidFill>
                  <a:srgbClr val="7030A0"/>
                </a:solidFill>
              </a:rPr>
              <a:t> </a:t>
            </a:r>
            <a:r>
              <a:rPr lang="en-US" altLang="en-US"/>
              <a:t>or no article </a:t>
            </a:r>
            <a:r>
              <a:rPr lang="en-US" altLang="en-US">
                <a:solidFill>
                  <a:srgbClr val="C632FD"/>
                </a:solidFill>
              </a:rPr>
              <a:t>ø</a:t>
            </a:r>
            <a:r>
              <a:rPr lang="en-US" altLang="en-US"/>
              <a:t>. If a count noun takes </a:t>
            </a:r>
            <a:r>
              <a:rPr lang="en-US" altLang="en-US">
                <a:solidFill>
                  <a:srgbClr val="C632FD"/>
                </a:solidFill>
              </a:rPr>
              <a:t>ø</a:t>
            </a:r>
            <a:r>
              <a:rPr lang="en-US" altLang="en-US"/>
              <a:t> it has a plural inflection. </a:t>
            </a:r>
          </a:p>
        </p:txBody>
      </p:sp>
      <p:graphicFrame>
        <p:nvGraphicFramePr>
          <p:cNvPr id="3" name="Group 7">
            <a:extLst>
              <a:ext uri="{FF2B5EF4-FFF2-40B4-BE49-F238E27FC236}">
                <a16:creationId xmlns:a16="http://schemas.microsoft.com/office/drawing/2014/main" id="{387C6516-1753-F689-D75C-74DF15400D22}"/>
              </a:ext>
            </a:extLst>
          </p:cNvPr>
          <p:cNvGraphicFramePr>
            <a:graphicFrameLocks noGrp="1"/>
          </p:cNvGraphicFramePr>
          <p:nvPr/>
        </p:nvGraphicFramePr>
        <p:xfrm>
          <a:off x="2362200" y="3276601"/>
          <a:ext cx="7569200" cy="3190873"/>
        </p:xfrm>
        <a:graphic>
          <a:graphicData uri="http://schemas.openxmlformats.org/drawingml/2006/table">
            <a:tbl>
              <a:tblPr/>
              <a:tblGrid>
                <a:gridCol w="1892300">
                  <a:extLst>
                    <a:ext uri="{9D8B030D-6E8A-4147-A177-3AD203B41FA5}">
                      <a16:colId xmlns:a16="http://schemas.microsoft.com/office/drawing/2014/main" val="20000"/>
                    </a:ext>
                  </a:extLst>
                </a:gridCol>
                <a:gridCol w="1892300">
                  <a:extLst>
                    <a:ext uri="{9D8B030D-6E8A-4147-A177-3AD203B41FA5}">
                      <a16:colId xmlns:a16="http://schemas.microsoft.com/office/drawing/2014/main" val="20001"/>
                    </a:ext>
                  </a:extLst>
                </a:gridCol>
                <a:gridCol w="1892300">
                  <a:extLst>
                    <a:ext uri="{9D8B030D-6E8A-4147-A177-3AD203B41FA5}">
                      <a16:colId xmlns:a16="http://schemas.microsoft.com/office/drawing/2014/main" val="20002"/>
                    </a:ext>
                  </a:extLst>
                </a:gridCol>
                <a:gridCol w="1892300">
                  <a:extLst>
                    <a:ext uri="{9D8B030D-6E8A-4147-A177-3AD203B41FA5}">
                      <a16:colId xmlns:a16="http://schemas.microsoft.com/office/drawing/2014/main" val="20003"/>
                    </a:ext>
                  </a:extLst>
                </a:gridCol>
              </a:tblGrid>
              <a:tr h="650369">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Non-Count Nouns</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singular/plural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Count Nouns</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singular/plural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extLst>
                  <a:ext uri="{0D108BD9-81ED-4DB2-BD59-A6C34878D82A}">
                    <a16:rowId xmlns:a16="http://schemas.microsoft.com/office/drawing/2014/main" val="10000"/>
                  </a:ext>
                </a:extLst>
              </a:tr>
              <a:tr h="635126">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water</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beverage</a:t>
                      </a: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1"/>
                  </a:ext>
                </a:extLst>
              </a:tr>
              <a:tr h="635126">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some</a:t>
                      </a:r>
                      <a:r>
                        <a:rPr kumimoji="0" lang="en-US" sz="1800" b="0" i="0" u="none" strike="noStrike" cap="none" normalizeH="0" baseline="0">
                          <a:ln>
                            <a:noFill/>
                          </a:ln>
                          <a:solidFill>
                            <a:srgbClr val="7030A0"/>
                          </a:solidFill>
                          <a:effectLst/>
                          <a:latin typeface="Lucida Grande" charset="0"/>
                          <a:ea typeface="ヒラギノ角ゴ ProN W3" charset="0"/>
                          <a:cs typeface="ヒラギノ角ゴ ProN W3" charset="0"/>
                          <a:sym typeface="Lucida Grande" charset="0"/>
                        </a:rPr>
                        <a:t>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water</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some</a:t>
                      </a:r>
                      <a:r>
                        <a:rPr kumimoji="0" lang="en-US" sz="1800" b="0" i="0" u="none" strike="noStrike" cap="none" normalizeH="0" baseline="0">
                          <a:ln>
                            <a:noFill/>
                          </a:ln>
                          <a:solidFill>
                            <a:srgbClr val="7030A0"/>
                          </a:solidFill>
                          <a:effectLst/>
                          <a:latin typeface="Lucida Grande" charset="0"/>
                          <a:ea typeface="ヒラギノ角ゴ ProN W3" charset="0"/>
                          <a:cs typeface="ヒラギノ角ゴ ProN W3" charset="0"/>
                          <a:sym typeface="Lucida Grande" charset="0"/>
                        </a:rPr>
                        <a:t>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beverages</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2"/>
                  </a:ext>
                </a:extLst>
              </a:tr>
              <a:tr h="635126">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luggage</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suitcase</a:t>
                      </a: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3"/>
                  </a:ext>
                </a:extLst>
              </a:tr>
              <a:tr h="635126">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some</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luggage </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some</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suitcases </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rgbClr val="C632FD"/>
                          </a:solidFill>
                          <a:effectLst/>
                          <a:latin typeface="Lucida Grande" charset="0"/>
                          <a:ea typeface="ヒラギノ角ゴ ProN W3" charset="0"/>
                          <a:cs typeface="ヒラギノ角ゴ ProN W3" charset="0"/>
                          <a:sym typeface="Lucida Grande" charset="0"/>
                        </a:rPr>
                        <a:t>plural</a:t>
                      </a:r>
                    </a:p>
                  </a:txBody>
                  <a:tcPr marL="50800" marR="50800" marT="50810" marB="5081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48907A03-BDC3-E157-AED8-DA7255C85841}"/>
              </a:ext>
            </a:extLst>
          </p:cNvPr>
          <p:cNvSpPr>
            <a:spLocks noGrp="1" noChangeArrowheads="1"/>
          </p:cNvSpPr>
          <p:nvPr>
            <p:ph type="title"/>
          </p:nvPr>
        </p:nvSpPr>
        <p:spPr/>
        <p:txBody>
          <a:bodyPr/>
          <a:lstStyle/>
          <a:p>
            <a:pPr algn="ctr" eaLnBrk="1" hangingPunct="1">
              <a:defRPr/>
            </a:pPr>
            <a:r>
              <a:rPr lang="en-US" sz="3600"/>
              <a:t>The Meanings of the Indefinite Article a/an</a:t>
            </a:r>
          </a:p>
        </p:txBody>
      </p:sp>
      <p:sp>
        <p:nvSpPr>
          <p:cNvPr id="16391" name="Rectangle 6">
            <a:extLst>
              <a:ext uri="{FF2B5EF4-FFF2-40B4-BE49-F238E27FC236}">
                <a16:creationId xmlns:a16="http://schemas.microsoft.com/office/drawing/2014/main" id="{AE9321B4-A5D0-A11B-E216-2D044AAEE895}"/>
              </a:ext>
            </a:extLst>
          </p:cNvPr>
          <p:cNvSpPr>
            <a:spLocks noGrp="1" noChangeArrowheads="1"/>
          </p:cNvSpPr>
          <p:nvPr>
            <p:ph type="body" idx="4294967295"/>
          </p:nvPr>
        </p:nvSpPr>
        <p:spPr>
          <a:xfrm>
            <a:off x="3886200" y="1446213"/>
            <a:ext cx="8305800" cy="5183187"/>
          </a:xfrm>
        </p:spPr>
        <p:txBody>
          <a:bodyPr/>
          <a:lstStyle/>
          <a:p>
            <a:pPr marL="327025"/>
            <a:endParaRPr lang="en-US" altLang="en-US"/>
          </a:p>
          <a:p>
            <a:pPr marL="327025"/>
            <a:r>
              <a:rPr lang="en-US" altLang="en-US"/>
              <a:t>We use the indefinite article to: </a:t>
            </a:r>
          </a:p>
          <a:p>
            <a:pPr marL="582613" lvl="1"/>
            <a:r>
              <a:rPr lang="en-US" altLang="en-US"/>
              <a:t>1. Introduce </a:t>
            </a:r>
            <a:r>
              <a:rPr lang="en-US" altLang="en-US" b="1"/>
              <a:t>new information </a:t>
            </a:r>
            <a:r>
              <a:rPr lang="en-US" altLang="en-US"/>
              <a:t>into the discourse. For example, use the indefinite article </a:t>
            </a:r>
            <a:r>
              <a:rPr lang="en-US" altLang="en-US" b="1"/>
              <a:t>a/an</a:t>
            </a:r>
            <a:r>
              <a:rPr lang="en-US" altLang="en-US"/>
              <a:t> before a count noun if it’s the first sentence of a paragraph.</a:t>
            </a:r>
          </a:p>
          <a:p>
            <a:pPr marL="582613" lvl="1"/>
            <a:endParaRPr lang="en-US" altLang="en-US"/>
          </a:p>
          <a:p>
            <a:pPr marL="1104900" lvl="3"/>
            <a:r>
              <a:rPr lang="en-US" altLang="en-US" sz="2000"/>
              <a:t>I ate </a:t>
            </a:r>
            <a:r>
              <a:rPr lang="en-US" altLang="en-US" sz="2000" b="1"/>
              <a:t>an </a:t>
            </a:r>
            <a:r>
              <a:rPr lang="en-US" altLang="en-US" sz="2000"/>
              <a:t>apple</a:t>
            </a:r>
            <a:r>
              <a:rPr lang="en-US" altLang="en-US" sz="2000" b="1"/>
              <a:t> </a:t>
            </a:r>
            <a:r>
              <a:rPr lang="en-US" altLang="en-US" sz="2000"/>
              <a:t>on Wednesday.</a:t>
            </a:r>
          </a:p>
          <a:p>
            <a:pPr marL="582613" lvl="1"/>
            <a:endParaRPr lang="en-US" altLang="en-US"/>
          </a:p>
          <a:p>
            <a:pPr marL="582613" lvl="1"/>
            <a:r>
              <a:rPr lang="en-US" altLang="en-US"/>
              <a:t>2. We also use the indefinite article</a:t>
            </a:r>
            <a:r>
              <a:rPr lang="en-US" altLang="en-US" b="1"/>
              <a:t> a/an in non-specific noun phrases, </a:t>
            </a:r>
            <a:r>
              <a:rPr lang="en-US" altLang="en-US"/>
              <a:t>where the identity of the noun is unknown.</a:t>
            </a:r>
          </a:p>
          <a:p>
            <a:pPr marL="582613" lvl="1"/>
            <a:endParaRPr lang="en-US" altLang="en-US"/>
          </a:p>
          <a:p>
            <a:pPr marL="1104900" lvl="3"/>
            <a:r>
              <a:rPr lang="en-US" altLang="en-US" sz="2000"/>
              <a:t>Let’s rent </a:t>
            </a:r>
            <a:r>
              <a:rPr lang="en-US" altLang="en-US" sz="2000" b="1"/>
              <a:t>a </a:t>
            </a:r>
            <a:r>
              <a:rPr lang="en-US" altLang="en-US" sz="2000"/>
              <a:t>movie</a:t>
            </a:r>
            <a:r>
              <a:rPr lang="en-US" altLang="en-US" sz="2000" b="1"/>
              <a:t>.</a:t>
            </a:r>
            <a:endParaRPr lang="en-US" altLang="en-US" sz="2000" b="1">
              <a:cs typeface="ヒラギノ角ゴ ProN W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1A0713DD-C178-A2E4-3F46-451D1C807625}"/>
              </a:ext>
            </a:extLst>
          </p:cNvPr>
          <p:cNvSpPr>
            <a:spLocks noGrp="1" noChangeArrowheads="1"/>
          </p:cNvSpPr>
          <p:nvPr>
            <p:ph type="title"/>
          </p:nvPr>
        </p:nvSpPr>
        <p:spPr/>
        <p:txBody>
          <a:bodyPr/>
          <a:lstStyle/>
          <a:p>
            <a:pPr algn="ctr" eaLnBrk="1" hangingPunct="1">
              <a:defRPr/>
            </a:pPr>
            <a:r>
              <a:rPr lang="en-US" sz="3600" dirty="0"/>
              <a:t>The Meanings of Some and No Article ø</a:t>
            </a:r>
          </a:p>
        </p:txBody>
      </p:sp>
      <p:sp>
        <p:nvSpPr>
          <p:cNvPr id="17414" name="Rectangle 6">
            <a:extLst>
              <a:ext uri="{FF2B5EF4-FFF2-40B4-BE49-F238E27FC236}">
                <a16:creationId xmlns:a16="http://schemas.microsoft.com/office/drawing/2014/main" id="{171382BC-E085-7845-DB04-38FD1BCE80A4}"/>
              </a:ext>
            </a:extLst>
          </p:cNvPr>
          <p:cNvSpPr>
            <a:spLocks noGrp="1" noChangeArrowheads="1"/>
          </p:cNvSpPr>
          <p:nvPr>
            <p:ph type="body" idx="4294967295"/>
          </p:nvPr>
        </p:nvSpPr>
        <p:spPr>
          <a:xfrm>
            <a:off x="0" y="1201738"/>
            <a:ext cx="8229600" cy="5334000"/>
          </a:xfrm>
        </p:spPr>
        <p:txBody>
          <a:bodyPr/>
          <a:lstStyle/>
          <a:p>
            <a:pPr marL="582613" lvl="1">
              <a:buFont typeface="Verdana" charset="0"/>
              <a:buChar char="◦"/>
              <a:defRPr/>
            </a:pPr>
            <a:endParaRPr lang="en-US" dirty="0"/>
          </a:p>
          <a:p>
            <a:pPr marL="327025">
              <a:buFont typeface="Lucida Grande" charset="0"/>
              <a:buChar char="‣"/>
              <a:defRPr/>
            </a:pPr>
            <a:r>
              <a:rPr lang="en-US" sz="2300" dirty="0"/>
              <a:t>Non-Specific noun phrases can also be marked with some and ø (no article) if the noun is plural.</a:t>
            </a:r>
          </a:p>
          <a:p>
            <a:pPr marL="69850" indent="0">
              <a:buNone/>
              <a:defRPr/>
            </a:pPr>
            <a:endParaRPr lang="en-US" sz="2300" dirty="0"/>
          </a:p>
          <a:p>
            <a:pPr marL="573088" lvl="1" indent="-285750">
              <a:buSzPct val="68000"/>
              <a:buFont typeface="Courier New" pitchFamily="49" charset="0"/>
              <a:buChar char="o"/>
              <a:defRPr/>
            </a:pPr>
            <a:r>
              <a:rPr lang="en-US" b="1" dirty="0"/>
              <a:t>Sugar</a:t>
            </a:r>
            <a:r>
              <a:rPr lang="en-US" dirty="0"/>
              <a:t> makes candy delicious (</a:t>
            </a:r>
            <a:r>
              <a:rPr lang="en-US" b="1" dirty="0"/>
              <a:t>non-count</a:t>
            </a:r>
            <a:r>
              <a:rPr lang="en-US" dirty="0"/>
              <a:t>)</a:t>
            </a:r>
          </a:p>
          <a:p>
            <a:pPr marL="573088" lvl="1" indent="-285750">
              <a:buSzPct val="68000"/>
              <a:buFont typeface="Courier New" pitchFamily="49" charset="0"/>
              <a:buChar char="o"/>
              <a:defRPr/>
            </a:pPr>
            <a:r>
              <a:rPr lang="en-US" dirty="0"/>
              <a:t>I need </a:t>
            </a:r>
            <a:r>
              <a:rPr lang="en-US" b="1" dirty="0"/>
              <a:t>some</a:t>
            </a:r>
            <a:r>
              <a:rPr lang="en-US" dirty="0"/>
              <a:t> </a:t>
            </a:r>
            <a:r>
              <a:rPr lang="en-US" b="1" dirty="0"/>
              <a:t>stamps</a:t>
            </a:r>
            <a:r>
              <a:rPr lang="en-US" dirty="0"/>
              <a:t> (</a:t>
            </a:r>
            <a:r>
              <a:rPr lang="en-US" b="1" dirty="0"/>
              <a:t>plural count noun</a:t>
            </a:r>
            <a:r>
              <a:rPr lang="en-US" dirty="0"/>
              <a:t>)</a:t>
            </a:r>
          </a:p>
          <a:p>
            <a:pPr marL="573088" lvl="1" indent="-285750">
              <a:buSzPct val="68000"/>
              <a:buFont typeface="Courier New" pitchFamily="49" charset="0"/>
              <a:buChar char="o"/>
              <a:defRPr/>
            </a:pPr>
            <a:r>
              <a:rPr lang="en-US" dirty="0"/>
              <a:t>I need stamps. (</a:t>
            </a:r>
            <a:r>
              <a:rPr lang="en-US" b="1" dirty="0"/>
              <a:t>plural count noun</a:t>
            </a:r>
            <a:r>
              <a:rPr lang="en-US" dirty="0"/>
              <a:t>)</a:t>
            </a:r>
          </a:p>
          <a:p>
            <a:pPr marL="287338" lvl="1" indent="0">
              <a:buSzPct val="68000"/>
              <a:buNone/>
              <a:defRPr/>
            </a:pPr>
            <a:endParaRPr lang="en-US" dirty="0"/>
          </a:p>
          <a:p>
            <a:pPr marL="573088" lvl="1" indent="-285750">
              <a:buSzPct val="68000"/>
              <a:buFont typeface="Courier New" pitchFamily="49" charset="0"/>
              <a:buChar char="o"/>
              <a:defRPr/>
            </a:pPr>
            <a:r>
              <a:rPr lang="en-US" dirty="0"/>
              <a:t>The difference between </a:t>
            </a:r>
            <a:r>
              <a:rPr lang="en-US" b="1" dirty="0"/>
              <a:t>some</a:t>
            </a:r>
            <a:r>
              <a:rPr lang="en-US" dirty="0"/>
              <a:t> and using no article is that </a:t>
            </a:r>
            <a:r>
              <a:rPr lang="en-US" b="1" dirty="0"/>
              <a:t>ø</a:t>
            </a:r>
            <a:r>
              <a:rPr lang="en-US" dirty="0"/>
              <a:t> represents an unspecific quantity. On the other hand, </a:t>
            </a:r>
            <a:r>
              <a:rPr lang="en-US" b="1" dirty="0"/>
              <a:t>some</a:t>
            </a:r>
            <a:r>
              <a:rPr lang="en-US" dirty="0"/>
              <a:t> imposes a number of stamps even though the amount is still unspecific.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6D8EA0C-5900-AA0C-2738-4A798C93378B}"/>
              </a:ext>
            </a:extLst>
          </p:cNvPr>
          <p:cNvSpPr>
            <a:spLocks noGrp="1" noChangeArrowheads="1"/>
          </p:cNvSpPr>
          <p:nvPr>
            <p:ph type="title"/>
          </p:nvPr>
        </p:nvSpPr>
        <p:spPr/>
        <p:txBody>
          <a:bodyPr/>
          <a:lstStyle/>
          <a:p>
            <a:pPr algn="ctr" eaLnBrk="1" hangingPunct="1">
              <a:defRPr/>
            </a:pPr>
            <a:r>
              <a:rPr lang="en-US">
                <a:solidFill>
                  <a:schemeClr val="tx1"/>
                </a:solidFill>
              </a:rPr>
              <a:t>Other Uses of Some</a:t>
            </a:r>
          </a:p>
        </p:txBody>
      </p:sp>
      <p:sp>
        <p:nvSpPr>
          <p:cNvPr id="18439" name="Rectangle 6">
            <a:extLst>
              <a:ext uri="{FF2B5EF4-FFF2-40B4-BE49-F238E27FC236}">
                <a16:creationId xmlns:a16="http://schemas.microsoft.com/office/drawing/2014/main" id="{09EFBEBE-06A9-86C3-24C0-DD707DB54FD4}"/>
              </a:ext>
            </a:extLst>
          </p:cNvPr>
          <p:cNvSpPr>
            <a:spLocks noGrp="1" noChangeArrowheads="1"/>
          </p:cNvSpPr>
          <p:nvPr>
            <p:ph type="body" idx="4294967295"/>
          </p:nvPr>
        </p:nvSpPr>
        <p:spPr>
          <a:xfrm>
            <a:off x="0" y="1825625"/>
            <a:ext cx="10515600" cy="4351338"/>
          </a:xfrm>
        </p:spPr>
        <p:txBody>
          <a:bodyPr/>
          <a:lstStyle/>
          <a:p>
            <a:pPr marL="327025"/>
            <a:r>
              <a:rPr lang="en-US" altLang="en-US"/>
              <a:t>Watch out for </a:t>
            </a:r>
            <a:r>
              <a:rPr lang="en-US" altLang="en-US" b="1"/>
              <a:t>some</a:t>
            </a:r>
            <a:r>
              <a:rPr lang="en-US" altLang="en-US"/>
              <a:t> because it does not always function as an article; sometimes it functions as a determiner that is stressed. </a:t>
            </a:r>
          </a:p>
          <a:p>
            <a:pPr marL="327025"/>
            <a:endParaRPr lang="en-US" altLang="en-US" sz="2200"/>
          </a:p>
          <a:p>
            <a:pPr marL="582613" lvl="1"/>
            <a:r>
              <a:rPr lang="en-US" altLang="en-US" sz="2200"/>
              <a:t>Particle/quantitative use: </a:t>
            </a:r>
            <a:r>
              <a:rPr lang="en-US" altLang="en-US" sz="2200" b="1"/>
              <a:t>Some</a:t>
            </a:r>
            <a:r>
              <a:rPr lang="en-US" altLang="en-US" sz="2200"/>
              <a:t> of the cats ran out of the house. </a:t>
            </a:r>
          </a:p>
          <a:p>
            <a:pPr marL="582613" lvl="1"/>
            <a:endParaRPr lang="en-US" altLang="en-US" sz="2200"/>
          </a:p>
          <a:p>
            <a:pPr marL="582613" lvl="1"/>
            <a:r>
              <a:rPr lang="en-US" altLang="en-US" sz="2200"/>
              <a:t>Emphatic: That was </a:t>
            </a:r>
            <a:r>
              <a:rPr lang="en-US" altLang="en-US" sz="2200" b="1"/>
              <a:t>some</a:t>
            </a:r>
            <a:r>
              <a:rPr lang="en-US" altLang="en-US" sz="2200"/>
              <a:t> party!</a:t>
            </a:r>
          </a:p>
          <a:p>
            <a:pPr marL="582613" lvl="1"/>
            <a:endParaRPr lang="en-US" altLang="en-US" sz="2200"/>
          </a:p>
          <a:p>
            <a:pPr marL="582613" lvl="1"/>
            <a:r>
              <a:rPr lang="en-US" altLang="en-US" sz="2200"/>
              <a:t>Presentative: </a:t>
            </a:r>
            <a:r>
              <a:rPr lang="en-US" altLang="en-US" sz="2200" b="1"/>
              <a:t>Some</a:t>
            </a:r>
            <a:r>
              <a:rPr lang="en-US" altLang="en-US" sz="2200"/>
              <a:t> guy came to the door who wanted to come to the party. (</a:t>
            </a:r>
            <a:r>
              <a:rPr lang="en-US" altLang="en-US" sz="2200" b="1"/>
              <a:t>Some</a:t>
            </a:r>
            <a:r>
              <a:rPr lang="en-US" altLang="en-US" sz="2200"/>
              <a:t>=a certain one and often conveys a negative meaning or affect).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DFEFD8D-1EF9-48CB-92C4-A1D582560524}"/>
              </a:ext>
            </a:extLst>
          </p:cNvPr>
          <p:cNvSpPr>
            <a:spLocks noGrp="1" noChangeArrowheads="1"/>
          </p:cNvSpPr>
          <p:nvPr>
            <p:ph type="title"/>
          </p:nvPr>
        </p:nvSpPr>
        <p:spPr/>
        <p:txBody>
          <a:bodyPr/>
          <a:lstStyle/>
          <a:p>
            <a:pPr algn="ctr" eaLnBrk="1" hangingPunct="1">
              <a:defRPr/>
            </a:pPr>
            <a:r>
              <a:rPr lang="en-US" sz="3600"/>
              <a:t>The Meanings of the Definite Article</a:t>
            </a:r>
          </a:p>
        </p:txBody>
      </p:sp>
      <p:sp>
        <p:nvSpPr>
          <p:cNvPr id="19463" name="Rectangle 6">
            <a:extLst>
              <a:ext uri="{FF2B5EF4-FFF2-40B4-BE49-F238E27FC236}">
                <a16:creationId xmlns:a16="http://schemas.microsoft.com/office/drawing/2014/main" id="{0F03F65B-17E6-2483-C39F-424BB6036F20}"/>
              </a:ext>
            </a:extLst>
          </p:cNvPr>
          <p:cNvSpPr>
            <a:spLocks noGrp="1" noChangeArrowheads="1"/>
          </p:cNvSpPr>
          <p:nvPr>
            <p:ph type="body" idx="4294967295"/>
          </p:nvPr>
        </p:nvSpPr>
        <p:spPr>
          <a:xfrm>
            <a:off x="0" y="1765300"/>
            <a:ext cx="8267700" cy="4241800"/>
          </a:xfrm>
        </p:spPr>
        <p:txBody>
          <a:bodyPr/>
          <a:lstStyle/>
          <a:p>
            <a:pPr marL="327025"/>
            <a:r>
              <a:rPr lang="en-US" altLang="en-US"/>
              <a:t>Most instances of the definite article are non-generic meaning they are specific. </a:t>
            </a:r>
          </a:p>
          <a:p>
            <a:pPr marL="327025"/>
            <a:endParaRPr lang="en-US" altLang="en-US"/>
          </a:p>
          <a:p>
            <a:pPr marL="327025"/>
            <a:r>
              <a:rPr lang="en-US" altLang="en-US"/>
              <a:t>Uses of </a:t>
            </a:r>
            <a:r>
              <a:rPr lang="en-US" altLang="en-US" b="1"/>
              <a:t>the </a:t>
            </a:r>
            <a:r>
              <a:rPr lang="en-US" altLang="en-US"/>
              <a:t>are usually specific to a particular community or include a set of shared knowledge. </a:t>
            </a:r>
          </a:p>
          <a:p>
            <a:pPr marL="327025"/>
            <a:endParaRPr lang="en-US" altLang="en-US"/>
          </a:p>
          <a:p>
            <a:pPr marL="327025"/>
            <a:r>
              <a:rPr lang="en-US" altLang="en-US"/>
              <a:t>Now let’s look at how we use </a:t>
            </a:r>
            <a:r>
              <a:rPr lang="en-US" altLang="en-US" b="1"/>
              <a:t>the </a:t>
            </a:r>
            <a:r>
              <a:rPr lang="en-US" altLang="en-US"/>
              <a:t>in discourse.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299B21B-D9CF-0AF8-F0CD-E6A2ABBAD5C0}"/>
              </a:ext>
            </a:extLst>
          </p:cNvPr>
          <p:cNvSpPr>
            <a:spLocks noGrp="1" noChangeArrowheads="1"/>
          </p:cNvSpPr>
          <p:nvPr>
            <p:ph type="title"/>
          </p:nvPr>
        </p:nvSpPr>
        <p:spPr/>
        <p:txBody>
          <a:bodyPr/>
          <a:lstStyle/>
          <a:p>
            <a:pPr algn="ctr" eaLnBrk="1" hangingPunct="1">
              <a:defRPr/>
            </a:pPr>
            <a:r>
              <a:rPr lang="en-US" sz="3600"/>
              <a:t>The meanings of the Definite Article</a:t>
            </a:r>
          </a:p>
        </p:txBody>
      </p:sp>
      <p:sp>
        <p:nvSpPr>
          <p:cNvPr id="20486" name="Rectangle 6">
            <a:extLst>
              <a:ext uri="{FF2B5EF4-FFF2-40B4-BE49-F238E27FC236}">
                <a16:creationId xmlns:a16="http://schemas.microsoft.com/office/drawing/2014/main" id="{C6C72465-36B0-4C82-C0E9-994E91DCBA0D}"/>
              </a:ext>
            </a:extLst>
          </p:cNvPr>
          <p:cNvSpPr>
            <a:spLocks noGrp="1" noChangeArrowheads="1"/>
          </p:cNvSpPr>
          <p:nvPr>
            <p:ph type="body" idx="4294967295"/>
          </p:nvPr>
        </p:nvSpPr>
        <p:spPr>
          <a:xfrm>
            <a:off x="0" y="1825625"/>
            <a:ext cx="10515600" cy="4351338"/>
          </a:xfrm>
        </p:spPr>
        <p:txBody>
          <a:bodyPr/>
          <a:lstStyle/>
          <a:p>
            <a:pPr marL="327025">
              <a:lnSpc>
                <a:spcPct val="120000"/>
              </a:lnSpc>
              <a:buFont typeface="Wingdings 3" charset="2"/>
              <a:buChar char="}"/>
              <a:defRPr/>
            </a:pPr>
            <a:r>
              <a:rPr lang="en-US" dirty="0"/>
              <a:t>We use the definite article </a:t>
            </a:r>
            <a:r>
              <a:rPr lang="en-US" b="1" dirty="0"/>
              <a:t>the</a:t>
            </a:r>
            <a:r>
              <a:rPr lang="en-US" dirty="0"/>
              <a:t> to:</a:t>
            </a:r>
          </a:p>
          <a:p>
            <a:pPr marL="69850" indent="0">
              <a:lnSpc>
                <a:spcPct val="120000"/>
              </a:lnSpc>
              <a:buNone/>
              <a:defRPr/>
            </a:pPr>
            <a:endParaRPr lang="en-US" dirty="0"/>
          </a:p>
          <a:p>
            <a:pPr marL="582613" lvl="1">
              <a:lnSpc>
                <a:spcPct val="120000"/>
              </a:lnSpc>
              <a:buFont typeface="Verdana" charset="0"/>
              <a:buChar char="◦"/>
              <a:defRPr/>
            </a:pPr>
            <a:r>
              <a:rPr lang="en-US" dirty="0"/>
              <a:t>1. Express </a:t>
            </a:r>
            <a:r>
              <a:rPr lang="en-US" b="1" dirty="0"/>
              <a:t>old information: </a:t>
            </a:r>
            <a:r>
              <a:rPr lang="en-US" dirty="0"/>
              <a:t>recall in the first example of using the indefinite article a/an for new information, in which some brand new noun was being introduced into the discourse. If that noun is expressed again, use the definite article to show that the information is already known. </a:t>
            </a:r>
          </a:p>
          <a:p>
            <a:pPr marL="582613" lvl="1">
              <a:lnSpc>
                <a:spcPct val="120000"/>
              </a:lnSpc>
              <a:buFont typeface="Verdana" charset="0"/>
              <a:buChar char="◦"/>
              <a:defRPr/>
            </a:pPr>
            <a:endParaRPr lang="en-US" dirty="0"/>
          </a:p>
          <a:p>
            <a:pPr marL="1104900" lvl="3">
              <a:lnSpc>
                <a:spcPct val="120000"/>
              </a:lnSpc>
              <a:buFont typeface="Wingdings 2" charset="2"/>
              <a:buChar char=""/>
              <a:defRPr/>
            </a:pPr>
            <a:r>
              <a:rPr lang="en-US" dirty="0"/>
              <a:t>I ate </a:t>
            </a:r>
            <a:r>
              <a:rPr lang="en-US" b="1" dirty="0"/>
              <a:t>an</a:t>
            </a:r>
            <a:r>
              <a:rPr lang="en-US" dirty="0"/>
              <a:t> apple on Wednesday. </a:t>
            </a:r>
            <a:r>
              <a:rPr lang="en-US" b="1" dirty="0"/>
              <a:t>The</a:t>
            </a:r>
            <a:r>
              <a:rPr lang="en-US" dirty="0"/>
              <a:t> apple was red, juicy, and delicious.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B77083C4-4165-B6EF-180F-07FD256E7AB5}"/>
              </a:ext>
            </a:extLst>
          </p:cNvPr>
          <p:cNvSpPr>
            <a:spLocks noGrp="1" noChangeArrowheads="1"/>
          </p:cNvSpPr>
          <p:nvPr>
            <p:ph type="title"/>
          </p:nvPr>
        </p:nvSpPr>
        <p:spPr/>
        <p:txBody>
          <a:bodyPr/>
          <a:lstStyle/>
          <a:p>
            <a:pPr algn="ctr" eaLnBrk="1" hangingPunct="1">
              <a:defRPr/>
            </a:pPr>
            <a:r>
              <a:rPr lang="en-US" sz="3600"/>
              <a:t>The meanings of the Definite Article</a:t>
            </a:r>
          </a:p>
        </p:txBody>
      </p:sp>
      <p:sp>
        <p:nvSpPr>
          <p:cNvPr id="21511" name="Rectangle 6">
            <a:extLst>
              <a:ext uri="{FF2B5EF4-FFF2-40B4-BE49-F238E27FC236}">
                <a16:creationId xmlns:a16="http://schemas.microsoft.com/office/drawing/2014/main" id="{C620729E-72E0-3874-3CDF-11CAB69A3F24}"/>
              </a:ext>
            </a:extLst>
          </p:cNvPr>
          <p:cNvSpPr>
            <a:spLocks noGrp="1" noChangeArrowheads="1"/>
          </p:cNvSpPr>
          <p:nvPr>
            <p:ph type="body" idx="4294967295"/>
          </p:nvPr>
        </p:nvSpPr>
        <p:spPr>
          <a:xfrm>
            <a:off x="0" y="1825625"/>
            <a:ext cx="10515600" cy="4351338"/>
          </a:xfrm>
        </p:spPr>
        <p:txBody>
          <a:bodyPr/>
          <a:lstStyle/>
          <a:p>
            <a:pPr marL="327025">
              <a:lnSpc>
                <a:spcPct val="120000"/>
              </a:lnSpc>
            </a:pPr>
            <a:r>
              <a:rPr lang="en-US" altLang="en-US" sz="2400"/>
              <a:t>We also use the definite article when:</a:t>
            </a:r>
            <a:endParaRPr lang="en-US" altLang="en-US"/>
          </a:p>
          <a:p>
            <a:pPr marL="582613" lvl="1">
              <a:lnSpc>
                <a:spcPct val="120000"/>
              </a:lnSpc>
            </a:pPr>
            <a:r>
              <a:rPr lang="en-US" altLang="en-US" sz="2000"/>
              <a:t>2. </a:t>
            </a:r>
            <a:r>
              <a:rPr lang="en-US" altLang="en-US" sz="2000" b="1"/>
              <a:t>The general community understands the noun as common knowledge: </a:t>
            </a:r>
            <a:endParaRPr lang="en-US" altLang="en-US"/>
          </a:p>
          <a:p>
            <a:pPr marL="1104900" lvl="3">
              <a:lnSpc>
                <a:spcPct val="120000"/>
              </a:lnSpc>
            </a:pPr>
            <a:r>
              <a:rPr lang="en-US" altLang="en-US" sz="2000" b="1"/>
              <a:t>The</a:t>
            </a:r>
            <a:r>
              <a:rPr lang="en-US" altLang="en-US" sz="2000"/>
              <a:t> Sun, </a:t>
            </a:r>
            <a:r>
              <a:rPr lang="en-US" altLang="en-US" sz="2000" b="1"/>
              <a:t>The</a:t>
            </a:r>
            <a:r>
              <a:rPr lang="en-US" altLang="en-US" sz="2000"/>
              <a:t> moon, </a:t>
            </a:r>
            <a:r>
              <a:rPr lang="en-US" altLang="en-US" sz="2000" b="1"/>
              <a:t>The</a:t>
            </a:r>
            <a:r>
              <a:rPr lang="en-US" altLang="en-US" sz="2000"/>
              <a:t> Earth</a:t>
            </a:r>
            <a:endParaRPr lang="en-US" altLang="en-US"/>
          </a:p>
          <a:p>
            <a:pPr marL="582613" lvl="1">
              <a:lnSpc>
                <a:spcPct val="120000"/>
              </a:lnSpc>
            </a:pPr>
            <a:r>
              <a:rPr lang="en-US" altLang="en-US" sz="2000"/>
              <a:t>3. </a:t>
            </a:r>
            <a:r>
              <a:rPr lang="en-US" altLang="en-US" sz="2000" b="1"/>
              <a:t>Immediate Situational Use:</a:t>
            </a:r>
            <a:endParaRPr lang="en-US" altLang="en-US"/>
          </a:p>
          <a:p>
            <a:pPr marL="1104900" lvl="3">
              <a:lnSpc>
                <a:spcPct val="120000"/>
              </a:lnSpc>
            </a:pPr>
            <a:r>
              <a:rPr lang="en-US" altLang="en-US" sz="2000"/>
              <a:t>Don’t go in there. </a:t>
            </a:r>
            <a:r>
              <a:rPr lang="en-US" altLang="en-US" sz="2000" b="1"/>
              <a:t>The</a:t>
            </a:r>
            <a:r>
              <a:rPr lang="en-US" altLang="en-US" sz="2000"/>
              <a:t> stench is awful. </a:t>
            </a:r>
            <a:endParaRPr lang="en-US" altLang="en-US"/>
          </a:p>
          <a:p>
            <a:pPr marL="582613" lvl="1">
              <a:lnSpc>
                <a:spcPct val="120000"/>
              </a:lnSpc>
            </a:pPr>
            <a:r>
              <a:rPr lang="en-US" altLang="en-US" sz="2000"/>
              <a:t>4. </a:t>
            </a:r>
            <a:r>
              <a:rPr lang="en-US" altLang="en-US" sz="2000" b="1"/>
              <a:t>Perceptual situational use: </a:t>
            </a:r>
            <a:r>
              <a:rPr lang="en-US" altLang="en-US" sz="2000"/>
              <a:t>the noun is visible, audible, etc. </a:t>
            </a:r>
            <a:endParaRPr lang="en-US" altLang="en-US"/>
          </a:p>
          <a:p>
            <a:pPr marL="1104900" lvl="3">
              <a:lnSpc>
                <a:spcPct val="120000"/>
              </a:lnSpc>
            </a:pPr>
            <a:r>
              <a:rPr lang="en-US" altLang="en-US" sz="2000"/>
              <a:t>Pass me </a:t>
            </a:r>
            <a:r>
              <a:rPr lang="en-US" altLang="en-US" sz="2000" b="1"/>
              <a:t>the</a:t>
            </a:r>
            <a:r>
              <a:rPr lang="en-US" altLang="en-US" sz="2000"/>
              <a:t> salt, please.</a:t>
            </a:r>
            <a:endParaRPr lang="en-US" altLang="en-US"/>
          </a:p>
          <a:p>
            <a:pPr marL="582613" lvl="1">
              <a:lnSpc>
                <a:spcPct val="120000"/>
              </a:lnSpc>
            </a:pPr>
            <a:r>
              <a:rPr lang="en-US" altLang="en-US" sz="2000"/>
              <a:t>5. </a:t>
            </a:r>
            <a:r>
              <a:rPr lang="en-US" altLang="en-US" sz="2000" b="1"/>
              <a:t>Local use: General knowledge or information: </a:t>
            </a:r>
            <a:r>
              <a:rPr lang="en-US" altLang="en-US" sz="2000"/>
              <a:t>includes members of the same community. </a:t>
            </a:r>
            <a:endParaRPr lang="en-US" altLang="en-US"/>
          </a:p>
          <a:p>
            <a:pPr marL="1104900" lvl="3">
              <a:lnSpc>
                <a:spcPct val="120000"/>
              </a:lnSpc>
            </a:pPr>
            <a:r>
              <a:rPr lang="en-US" altLang="en-US" sz="2000" b="1"/>
              <a:t>The</a:t>
            </a:r>
            <a:r>
              <a:rPr lang="en-US" altLang="en-US" sz="2000"/>
              <a:t> museum, </a:t>
            </a:r>
            <a:r>
              <a:rPr lang="en-US" altLang="en-US" sz="2000" b="1"/>
              <a:t>the</a:t>
            </a:r>
            <a:r>
              <a:rPr lang="en-US" altLang="en-US" sz="2000"/>
              <a:t> church, </a:t>
            </a:r>
            <a:r>
              <a:rPr lang="en-US" altLang="en-US" sz="2000" b="1"/>
              <a:t>the</a:t>
            </a:r>
            <a:r>
              <a:rPr lang="en-US" altLang="en-US" sz="2000"/>
              <a:t> bar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FF2673CB-0B68-AD3F-0E30-704CA0071CBC}"/>
              </a:ext>
            </a:extLst>
          </p:cNvPr>
          <p:cNvSpPr>
            <a:spLocks noGrp="1" noChangeArrowheads="1"/>
          </p:cNvSpPr>
          <p:nvPr>
            <p:ph type="title"/>
          </p:nvPr>
        </p:nvSpPr>
        <p:spPr/>
        <p:txBody>
          <a:bodyPr/>
          <a:lstStyle/>
          <a:p>
            <a:pPr algn="ctr" eaLnBrk="1" hangingPunct="1">
              <a:defRPr/>
            </a:pPr>
            <a:r>
              <a:rPr lang="en-US" sz="3600"/>
              <a:t>The meanings of the Definite Article</a:t>
            </a:r>
          </a:p>
        </p:txBody>
      </p:sp>
      <p:sp>
        <p:nvSpPr>
          <p:cNvPr id="22535" name="Rectangle 6">
            <a:extLst>
              <a:ext uri="{FF2B5EF4-FFF2-40B4-BE49-F238E27FC236}">
                <a16:creationId xmlns:a16="http://schemas.microsoft.com/office/drawing/2014/main" id="{2F60C094-D1E6-1353-9832-6C2F223EF102}"/>
              </a:ext>
            </a:extLst>
          </p:cNvPr>
          <p:cNvSpPr>
            <a:spLocks noGrp="1" noChangeArrowheads="1"/>
          </p:cNvSpPr>
          <p:nvPr>
            <p:ph type="body" idx="4294967295"/>
          </p:nvPr>
        </p:nvSpPr>
        <p:spPr>
          <a:xfrm>
            <a:off x="0" y="1595438"/>
            <a:ext cx="8229600" cy="5262562"/>
          </a:xfrm>
        </p:spPr>
        <p:txBody>
          <a:bodyPr/>
          <a:lstStyle/>
          <a:p>
            <a:pPr marL="582613" lvl="1">
              <a:lnSpc>
                <a:spcPct val="120000"/>
              </a:lnSpc>
            </a:pPr>
            <a:r>
              <a:rPr lang="en-US" altLang="en-US"/>
              <a:t>6. </a:t>
            </a:r>
            <a:r>
              <a:rPr lang="en-US" altLang="en-US" b="1"/>
              <a:t>Local use: specific knowledge or information--includes members of a specific community.</a:t>
            </a:r>
            <a:r>
              <a:rPr lang="en-US" altLang="en-US"/>
              <a:t> This knowledge belongs to people in a smaller, private community (e.g. family or friends). But this reference would exclude members outside that community. </a:t>
            </a:r>
          </a:p>
          <a:p>
            <a:pPr marL="582613" lvl="1">
              <a:lnSpc>
                <a:spcPct val="120000"/>
              </a:lnSpc>
            </a:pPr>
            <a:endParaRPr lang="en-US" altLang="en-US"/>
          </a:p>
          <a:p>
            <a:pPr marL="1104900" lvl="3">
              <a:lnSpc>
                <a:spcPct val="120000"/>
              </a:lnSpc>
            </a:pPr>
            <a:r>
              <a:rPr lang="en-US" altLang="en-US" sz="2400"/>
              <a:t>Husband: Where are </a:t>
            </a:r>
            <a:r>
              <a:rPr lang="en-US" altLang="en-US" sz="2400" b="1"/>
              <a:t>the</a:t>
            </a:r>
            <a:r>
              <a:rPr lang="en-US" altLang="en-US" sz="2400"/>
              <a:t> keys?</a:t>
            </a:r>
            <a:endParaRPr lang="en-US" altLang="en-US"/>
          </a:p>
          <a:p>
            <a:pPr marL="1104900" lvl="3">
              <a:lnSpc>
                <a:spcPct val="120000"/>
              </a:lnSpc>
            </a:pPr>
            <a:r>
              <a:rPr lang="en-US" altLang="en-US" sz="2400"/>
              <a:t>Wife: </a:t>
            </a:r>
            <a:r>
              <a:rPr lang="en-US" altLang="en-US" sz="2400" b="1"/>
              <a:t>The</a:t>
            </a:r>
            <a:r>
              <a:rPr lang="en-US" altLang="en-US" sz="2400"/>
              <a:t> keys are in </a:t>
            </a:r>
            <a:r>
              <a:rPr lang="en-US" altLang="en-US" sz="2400" b="1"/>
              <a:t>the</a:t>
            </a:r>
            <a:r>
              <a:rPr lang="en-US" altLang="en-US" sz="2400"/>
              <a:t> kitchen.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FCBA4816-063C-4BAD-CE82-DAD88EF78E97}"/>
              </a:ext>
            </a:extLst>
          </p:cNvPr>
          <p:cNvSpPr>
            <a:spLocks noGrp="1" noChangeArrowheads="1"/>
          </p:cNvSpPr>
          <p:nvPr>
            <p:ph type="title"/>
          </p:nvPr>
        </p:nvSpPr>
        <p:spPr/>
        <p:txBody>
          <a:bodyPr/>
          <a:lstStyle/>
          <a:p>
            <a:pPr algn="ctr" eaLnBrk="1" hangingPunct="1">
              <a:defRPr/>
            </a:pPr>
            <a:r>
              <a:rPr lang="en-US" sz="3500"/>
              <a:t>Modifiers between Articles and Nouns</a:t>
            </a:r>
          </a:p>
        </p:txBody>
      </p:sp>
      <p:sp>
        <p:nvSpPr>
          <p:cNvPr id="23559" name="Rectangle 6">
            <a:extLst>
              <a:ext uri="{FF2B5EF4-FFF2-40B4-BE49-F238E27FC236}">
                <a16:creationId xmlns:a16="http://schemas.microsoft.com/office/drawing/2014/main" id="{E9252170-0E64-E530-3A8D-BE9A0E7C4093}"/>
              </a:ext>
            </a:extLst>
          </p:cNvPr>
          <p:cNvSpPr>
            <a:spLocks noGrp="1" noChangeArrowheads="1"/>
          </p:cNvSpPr>
          <p:nvPr>
            <p:ph type="body" idx="4294967295"/>
          </p:nvPr>
        </p:nvSpPr>
        <p:spPr>
          <a:xfrm>
            <a:off x="0" y="1825625"/>
            <a:ext cx="10515600" cy="4351338"/>
          </a:xfrm>
        </p:spPr>
        <p:txBody>
          <a:bodyPr/>
          <a:lstStyle/>
          <a:p>
            <a:pPr marL="327025"/>
            <a:r>
              <a:rPr lang="en-US" altLang="en-US" sz="2400"/>
              <a:t>Writers may use modifiers, such as nouns and adjectives, between the article and the noun to specifically modify or describe the head noun. </a:t>
            </a:r>
          </a:p>
          <a:p>
            <a:pPr marL="327025"/>
            <a:endParaRPr lang="en-US" altLang="en-US" sz="2400"/>
          </a:p>
          <a:p>
            <a:pPr marL="582613" lvl="1"/>
            <a:r>
              <a:rPr lang="en-US" altLang="en-US"/>
              <a:t>A. One or several </a:t>
            </a:r>
            <a:r>
              <a:rPr lang="en-US" altLang="en-US">
                <a:solidFill>
                  <a:srgbClr val="00BAFB"/>
                </a:solidFill>
              </a:rPr>
              <a:t>adjectives</a:t>
            </a:r>
            <a:r>
              <a:rPr lang="en-US" altLang="en-US"/>
              <a:t> may appear between the </a:t>
            </a:r>
            <a:r>
              <a:rPr lang="en-US" altLang="en-US" b="1"/>
              <a:t>article</a:t>
            </a:r>
            <a:r>
              <a:rPr lang="en-US" altLang="en-US"/>
              <a:t> and the </a:t>
            </a:r>
            <a:r>
              <a:rPr lang="en-US" altLang="en-US" u="sng"/>
              <a:t>head noun</a:t>
            </a:r>
            <a:r>
              <a:rPr lang="en-US" altLang="en-US"/>
              <a:t>. </a:t>
            </a:r>
          </a:p>
          <a:p>
            <a:pPr marL="820738" lvl="2"/>
            <a:r>
              <a:rPr lang="en-US" altLang="en-US" sz="2400"/>
              <a:t>The journalist wrote </a:t>
            </a:r>
            <a:r>
              <a:rPr lang="en-US" altLang="en-US" sz="2400" b="1"/>
              <a:t>the</a:t>
            </a:r>
            <a:r>
              <a:rPr lang="en-US" altLang="en-US" sz="2400"/>
              <a:t> </a:t>
            </a:r>
            <a:r>
              <a:rPr lang="en-US" altLang="en-US" sz="2400" u="sng"/>
              <a:t>story</a:t>
            </a:r>
            <a:r>
              <a:rPr lang="en-US" altLang="en-US" sz="2400"/>
              <a:t>.</a:t>
            </a:r>
          </a:p>
          <a:p>
            <a:pPr marL="820738" lvl="2"/>
            <a:r>
              <a:rPr lang="en-US" altLang="en-US" sz="2400"/>
              <a:t>The journalist wrote </a:t>
            </a:r>
            <a:r>
              <a:rPr lang="en-US" altLang="en-US" sz="2400" b="1"/>
              <a:t>the</a:t>
            </a:r>
            <a:r>
              <a:rPr lang="en-US" altLang="en-US" sz="2400"/>
              <a:t> </a:t>
            </a:r>
            <a:r>
              <a:rPr lang="en-US" altLang="en-US" sz="2400">
                <a:solidFill>
                  <a:srgbClr val="00BAFB"/>
                </a:solidFill>
              </a:rPr>
              <a:t>top</a:t>
            </a:r>
            <a:r>
              <a:rPr lang="en-US" altLang="en-US" sz="2400"/>
              <a:t> </a:t>
            </a:r>
            <a:r>
              <a:rPr lang="en-US" altLang="en-US" sz="2400" u="sng"/>
              <a:t>story</a:t>
            </a:r>
            <a:r>
              <a:rPr lang="en-US" altLang="en-US" sz="2400"/>
              <a:t>.</a:t>
            </a:r>
          </a:p>
          <a:p>
            <a:pPr marL="820738" lvl="2"/>
            <a:r>
              <a:rPr lang="en-US" altLang="en-US" sz="2400"/>
              <a:t>The journalist wrote </a:t>
            </a:r>
            <a:r>
              <a:rPr lang="en-US" altLang="en-US" sz="2400" b="1"/>
              <a:t>the</a:t>
            </a:r>
            <a:r>
              <a:rPr lang="en-US" altLang="en-US" sz="2400"/>
              <a:t> </a:t>
            </a:r>
            <a:r>
              <a:rPr lang="en-US" altLang="en-US" sz="2400">
                <a:solidFill>
                  <a:srgbClr val="00BAFB"/>
                </a:solidFill>
              </a:rPr>
              <a:t>first</a:t>
            </a:r>
            <a:r>
              <a:rPr lang="en-US" altLang="en-US" sz="2400"/>
              <a:t> </a:t>
            </a:r>
            <a:r>
              <a:rPr lang="en-US" altLang="en-US" sz="2400">
                <a:solidFill>
                  <a:srgbClr val="00BAFB"/>
                </a:solidFill>
              </a:rPr>
              <a:t>top</a:t>
            </a:r>
            <a:r>
              <a:rPr lang="en-US" altLang="en-US" sz="2400"/>
              <a:t> </a:t>
            </a:r>
            <a:r>
              <a:rPr lang="en-US" altLang="en-US" sz="2400" u="sng"/>
              <a:t>story</a:t>
            </a:r>
            <a:r>
              <a:rPr lang="en-US" altLang="en-US" sz="240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325C7B7D-4829-B84B-5F7C-7F92B5F32158}"/>
              </a:ext>
            </a:extLst>
          </p:cNvPr>
          <p:cNvSpPr>
            <a:spLocks noGrp="1" noChangeArrowheads="1"/>
          </p:cNvSpPr>
          <p:nvPr>
            <p:ph type="title"/>
          </p:nvPr>
        </p:nvSpPr>
        <p:spPr/>
        <p:txBody>
          <a:bodyPr/>
          <a:lstStyle/>
          <a:p>
            <a:pPr eaLnBrk="1" hangingPunct="1">
              <a:defRPr/>
            </a:pPr>
            <a:r>
              <a:rPr lang="en-US">
                <a:solidFill>
                  <a:schemeClr val="tx1"/>
                </a:solidFill>
              </a:rPr>
              <a:t>What are articles? </a:t>
            </a:r>
          </a:p>
        </p:txBody>
      </p:sp>
      <p:sp>
        <p:nvSpPr>
          <p:cNvPr id="6150" name="Rectangle 5">
            <a:extLst>
              <a:ext uri="{FF2B5EF4-FFF2-40B4-BE49-F238E27FC236}">
                <a16:creationId xmlns:a16="http://schemas.microsoft.com/office/drawing/2014/main" id="{91E24A5D-8344-6312-F1C9-0600B70CCADD}"/>
              </a:ext>
            </a:extLst>
          </p:cNvPr>
          <p:cNvSpPr>
            <a:spLocks noGrp="1" noChangeArrowheads="1"/>
          </p:cNvSpPr>
          <p:nvPr>
            <p:ph type="body" idx="4294967295"/>
          </p:nvPr>
        </p:nvSpPr>
        <p:spPr>
          <a:xfrm>
            <a:off x="0" y="1825625"/>
            <a:ext cx="10515600" cy="4351338"/>
          </a:xfrm>
        </p:spPr>
        <p:txBody>
          <a:bodyPr/>
          <a:lstStyle/>
          <a:p>
            <a:pPr eaLnBrk="1" hangingPunct="1"/>
            <a:r>
              <a:rPr lang="en-US" altLang="en-US" sz="2400"/>
              <a:t>According to the Merriam-Webster dictionary online, grammatical articles are:</a:t>
            </a:r>
            <a:endParaRPr lang="en-US" altLang="en-US"/>
          </a:p>
          <a:p>
            <a:pPr eaLnBrk="1" hangingPunct="1"/>
            <a:endParaRPr lang="en-US" altLang="en-US"/>
          </a:p>
          <a:p>
            <a:pPr marL="544513" lvl="1"/>
            <a:r>
              <a:rPr lang="en-US" altLang="en-US" sz="2000"/>
              <a:t>“Any of a small set of words or affixes (as </a:t>
            </a:r>
            <a:r>
              <a:rPr lang="en-US" altLang="en-US" sz="2000" b="1"/>
              <a:t>a</a:t>
            </a:r>
            <a:r>
              <a:rPr lang="en-US" altLang="en-US" sz="2000"/>
              <a:t>, </a:t>
            </a:r>
            <a:r>
              <a:rPr lang="en-US" altLang="en-US" sz="2000" b="1"/>
              <a:t>an</a:t>
            </a:r>
            <a:r>
              <a:rPr lang="en-US" altLang="en-US" sz="2000"/>
              <a:t>, and </a:t>
            </a:r>
            <a:r>
              <a:rPr lang="en-US" altLang="en-US" sz="2000" b="1"/>
              <a:t>the</a:t>
            </a:r>
            <a:r>
              <a:rPr lang="en-US" altLang="en-US" sz="2000"/>
              <a:t>) used with nouns to limit or give definiteness to the application.”</a:t>
            </a:r>
            <a:endParaRPr lang="en-US" altLang="en-US"/>
          </a:p>
          <a:p>
            <a:pPr marL="544513" lvl="1"/>
            <a:endParaRPr lang="en-US" altLang="en-US" sz="2000"/>
          </a:p>
          <a:p>
            <a:pPr marL="544513" lvl="1"/>
            <a:r>
              <a:rPr lang="en-US" altLang="en-US" sz="2000"/>
              <a:t>In other words, articles are words that occur before nouns to describe or determine the noun (e.g. specific/non specific).</a:t>
            </a:r>
            <a:endParaRPr lang="en-US" altLang="en-US"/>
          </a:p>
          <a:p>
            <a:pPr marL="544513" lvl="1"/>
            <a:endParaRPr lang="en-US" altLang="en-US" sz="2000"/>
          </a:p>
          <a:p>
            <a:pPr marL="782638" lvl="2"/>
            <a:r>
              <a:rPr lang="en-US" altLang="en-US"/>
              <a:t>The singular indefinite article is </a:t>
            </a:r>
            <a:r>
              <a:rPr lang="en-US" altLang="en-US" b="1"/>
              <a:t>a</a:t>
            </a:r>
            <a:r>
              <a:rPr lang="en-US" altLang="en-US"/>
              <a:t> or </a:t>
            </a:r>
            <a:r>
              <a:rPr lang="en-US" altLang="en-US" b="1"/>
              <a:t>an</a:t>
            </a:r>
            <a:r>
              <a:rPr lang="en-US" altLang="en-US"/>
              <a:t>. </a:t>
            </a:r>
          </a:p>
          <a:p>
            <a:pPr marL="782638" lvl="2"/>
            <a:r>
              <a:rPr lang="en-US" altLang="en-US"/>
              <a:t>The plural indefinite article is </a:t>
            </a:r>
            <a:r>
              <a:rPr lang="en-US" altLang="en-US" b="1"/>
              <a:t>some</a:t>
            </a:r>
            <a:r>
              <a:rPr lang="en-US" altLang="en-US"/>
              <a:t>. </a:t>
            </a:r>
          </a:p>
          <a:p>
            <a:pPr marL="782638" lvl="2"/>
            <a:r>
              <a:rPr lang="en-US" altLang="en-US"/>
              <a:t>The definite article is </a:t>
            </a:r>
            <a:r>
              <a:rPr lang="en-US" altLang="en-US" b="1"/>
              <a:t>the</a:t>
            </a:r>
            <a:r>
              <a:rPr lang="en-US" altLang="en-US"/>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4DC3CF3-F431-E8F0-613B-FE7E2C8BF574}"/>
              </a:ext>
            </a:extLst>
          </p:cNvPr>
          <p:cNvSpPr>
            <a:spLocks noGrp="1" noChangeArrowheads="1"/>
          </p:cNvSpPr>
          <p:nvPr>
            <p:ph type="title"/>
          </p:nvPr>
        </p:nvSpPr>
        <p:spPr/>
        <p:txBody>
          <a:bodyPr/>
          <a:lstStyle/>
          <a:p>
            <a:pPr algn="ctr" eaLnBrk="1" hangingPunct="1">
              <a:defRPr/>
            </a:pPr>
            <a:r>
              <a:rPr lang="en-US" sz="3600"/>
              <a:t>Modifiers between Articles and Nouns</a:t>
            </a:r>
          </a:p>
        </p:txBody>
      </p:sp>
      <p:sp>
        <p:nvSpPr>
          <p:cNvPr id="24583" name="Rectangle 6">
            <a:extLst>
              <a:ext uri="{FF2B5EF4-FFF2-40B4-BE49-F238E27FC236}">
                <a16:creationId xmlns:a16="http://schemas.microsoft.com/office/drawing/2014/main" id="{9B5E9B13-498C-88EB-9AC6-FBAA49D154EA}"/>
              </a:ext>
            </a:extLst>
          </p:cNvPr>
          <p:cNvSpPr>
            <a:spLocks noGrp="1" noChangeArrowheads="1"/>
          </p:cNvSpPr>
          <p:nvPr>
            <p:ph type="body" idx="4294967295"/>
          </p:nvPr>
        </p:nvSpPr>
        <p:spPr>
          <a:xfrm>
            <a:off x="0" y="1595438"/>
            <a:ext cx="7835900" cy="4787900"/>
          </a:xfrm>
        </p:spPr>
        <p:txBody>
          <a:bodyPr/>
          <a:lstStyle/>
          <a:p>
            <a:pPr marL="582613" lvl="1"/>
            <a:r>
              <a:rPr lang="en-US" altLang="en-US"/>
              <a:t>B. One or more </a:t>
            </a:r>
            <a:r>
              <a:rPr lang="en-US" altLang="en-US">
                <a:solidFill>
                  <a:srgbClr val="66B132"/>
                </a:solidFill>
              </a:rPr>
              <a:t>nouns</a:t>
            </a:r>
            <a:r>
              <a:rPr lang="en-US" altLang="en-US"/>
              <a:t> can modify a head noun and appear between the </a:t>
            </a:r>
            <a:r>
              <a:rPr lang="en-US" altLang="en-US" b="1"/>
              <a:t>article</a:t>
            </a:r>
            <a:r>
              <a:rPr lang="en-US" altLang="en-US"/>
              <a:t> and the </a:t>
            </a:r>
            <a:r>
              <a:rPr lang="en-US" altLang="en-US" u="sng"/>
              <a:t>head noun</a:t>
            </a:r>
            <a:r>
              <a:rPr lang="en-US" altLang="en-US"/>
              <a:t>. </a:t>
            </a:r>
          </a:p>
          <a:p>
            <a:pPr marL="1104900" lvl="3"/>
            <a:r>
              <a:rPr lang="en-US" altLang="en-US"/>
              <a:t>The journalist investigated </a:t>
            </a:r>
            <a:r>
              <a:rPr lang="en-US" altLang="en-US" b="1"/>
              <a:t>the</a:t>
            </a:r>
            <a:r>
              <a:rPr lang="en-US" altLang="en-US"/>
              <a:t> </a:t>
            </a:r>
            <a:r>
              <a:rPr lang="en-US" altLang="en-US" u="sng"/>
              <a:t>story</a:t>
            </a:r>
            <a:r>
              <a:rPr lang="en-US" altLang="en-US"/>
              <a:t>.</a:t>
            </a:r>
          </a:p>
          <a:p>
            <a:pPr marL="1104900" lvl="3"/>
            <a:r>
              <a:rPr lang="en-US" altLang="en-US"/>
              <a:t>The journalist investigated </a:t>
            </a:r>
            <a:r>
              <a:rPr lang="en-US" altLang="en-US" b="1"/>
              <a:t>the</a:t>
            </a:r>
            <a:r>
              <a:rPr lang="en-US" altLang="en-US"/>
              <a:t> </a:t>
            </a:r>
            <a:r>
              <a:rPr lang="en-US" altLang="en-US">
                <a:solidFill>
                  <a:srgbClr val="66B132"/>
                </a:solidFill>
              </a:rPr>
              <a:t>town’s</a:t>
            </a:r>
            <a:r>
              <a:rPr lang="en-US" altLang="en-US"/>
              <a:t> </a:t>
            </a:r>
            <a:r>
              <a:rPr lang="en-US" altLang="en-US" u="sng"/>
              <a:t>story</a:t>
            </a:r>
            <a:r>
              <a:rPr lang="en-US" altLang="en-US"/>
              <a:t>.</a:t>
            </a:r>
          </a:p>
          <a:p>
            <a:pPr marL="1104900" lvl="3"/>
            <a:r>
              <a:rPr lang="en-US" altLang="en-US"/>
              <a:t>The journalist investigated </a:t>
            </a:r>
            <a:r>
              <a:rPr lang="en-US" altLang="en-US" b="1"/>
              <a:t>the</a:t>
            </a:r>
            <a:r>
              <a:rPr lang="en-US" altLang="en-US"/>
              <a:t> </a:t>
            </a:r>
            <a:r>
              <a:rPr lang="en-US" altLang="en-US">
                <a:solidFill>
                  <a:srgbClr val="66B132"/>
                </a:solidFill>
              </a:rPr>
              <a:t>town’s</a:t>
            </a:r>
            <a:r>
              <a:rPr lang="en-US" altLang="en-US"/>
              <a:t> </a:t>
            </a:r>
            <a:r>
              <a:rPr lang="en-US" altLang="en-US">
                <a:solidFill>
                  <a:srgbClr val="66B132"/>
                </a:solidFill>
              </a:rPr>
              <a:t>homicide</a:t>
            </a:r>
            <a:r>
              <a:rPr lang="en-US" altLang="en-US"/>
              <a:t> </a:t>
            </a:r>
            <a:r>
              <a:rPr lang="en-US" altLang="en-US" u="sng"/>
              <a:t>story</a:t>
            </a:r>
            <a:r>
              <a:rPr lang="en-US" altLang="en-US"/>
              <a:t>.</a:t>
            </a:r>
          </a:p>
          <a:p>
            <a:pPr marL="1104900" lvl="3"/>
            <a:endParaRPr lang="en-US" altLang="en-US"/>
          </a:p>
          <a:p>
            <a:pPr marL="582613" lvl="1"/>
            <a:r>
              <a:rPr lang="en-US" altLang="en-US"/>
              <a:t>C. Finally an </a:t>
            </a:r>
            <a:r>
              <a:rPr lang="en-US" altLang="en-US">
                <a:solidFill>
                  <a:srgbClr val="47CCFC"/>
                </a:solidFill>
              </a:rPr>
              <a:t>adjective</a:t>
            </a:r>
            <a:r>
              <a:rPr lang="en-US" altLang="en-US"/>
              <a:t> and a </a:t>
            </a:r>
            <a:r>
              <a:rPr lang="en-US" altLang="en-US">
                <a:solidFill>
                  <a:srgbClr val="66B132"/>
                </a:solidFill>
              </a:rPr>
              <a:t>noun</a:t>
            </a:r>
            <a:r>
              <a:rPr lang="en-US" altLang="en-US"/>
              <a:t> can modify a head </a:t>
            </a:r>
            <a:r>
              <a:rPr lang="en-US" altLang="en-US" u="sng"/>
              <a:t>noun</a:t>
            </a:r>
            <a:r>
              <a:rPr lang="en-US" altLang="en-US"/>
              <a:t> and appear between the </a:t>
            </a:r>
            <a:r>
              <a:rPr lang="en-US" altLang="en-US" b="1"/>
              <a:t>article</a:t>
            </a:r>
            <a:r>
              <a:rPr lang="en-US" altLang="en-US"/>
              <a:t> and the</a:t>
            </a:r>
            <a:r>
              <a:rPr lang="en-US" altLang="en-US" u="sng"/>
              <a:t> head noun</a:t>
            </a:r>
            <a:r>
              <a:rPr lang="en-US" altLang="en-US"/>
              <a:t>.  </a:t>
            </a:r>
          </a:p>
          <a:p>
            <a:pPr marL="1104900" lvl="3"/>
            <a:r>
              <a:rPr lang="en-US" altLang="en-US"/>
              <a:t>The journalist began to investigate </a:t>
            </a:r>
            <a:r>
              <a:rPr lang="en-US" altLang="en-US" b="1"/>
              <a:t>a</a:t>
            </a:r>
            <a:r>
              <a:rPr lang="en-US" altLang="en-US"/>
              <a:t> </a:t>
            </a:r>
            <a:r>
              <a:rPr lang="en-US" altLang="en-US" u="sng"/>
              <a:t>story</a:t>
            </a:r>
            <a:r>
              <a:rPr lang="en-US" altLang="en-US"/>
              <a:t>.</a:t>
            </a:r>
          </a:p>
          <a:p>
            <a:pPr marL="1104900" lvl="3"/>
            <a:r>
              <a:rPr lang="en-US" altLang="en-US"/>
              <a:t>The journalist began to investigate </a:t>
            </a:r>
            <a:r>
              <a:rPr lang="en-US" altLang="en-US" b="1"/>
              <a:t>a</a:t>
            </a:r>
            <a:r>
              <a:rPr lang="en-US" altLang="en-US"/>
              <a:t> </a:t>
            </a:r>
            <a:r>
              <a:rPr lang="en-US" altLang="en-US">
                <a:solidFill>
                  <a:srgbClr val="47CCFC"/>
                </a:solidFill>
              </a:rPr>
              <a:t>new</a:t>
            </a:r>
            <a:r>
              <a:rPr lang="en-US" altLang="en-US"/>
              <a:t> </a:t>
            </a:r>
            <a:r>
              <a:rPr lang="en-US" altLang="en-US" u="sng"/>
              <a:t>story</a:t>
            </a:r>
            <a:r>
              <a:rPr lang="en-US" altLang="en-US"/>
              <a:t>.</a:t>
            </a:r>
          </a:p>
          <a:p>
            <a:pPr marL="1104900" lvl="3"/>
            <a:r>
              <a:rPr lang="en-US" altLang="en-US"/>
              <a:t>The journalist began to investigate </a:t>
            </a:r>
            <a:r>
              <a:rPr lang="en-US" altLang="en-US" b="1"/>
              <a:t>a</a:t>
            </a:r>
            <a:r>
              <a:rPr lang="en-US" altLang="en-US"/>
              <a:t> </a:t>
            </a:r>
            <a:r>
              <a:rPr lang="en-US" altLang="en-US">
                <a:solidFill>
                  <a:srgbClr val="47CCFC"/>
                </a:solidFill>
              </a:rPr>
              <a:t>new </a:t>
            </a:r>
            <a:r>
              <a:rPr lang="en-US" altLang="en-US">
                <a:solidFill>
                  <a:srgbClr val="66B132"/>
                </a:solidFill>
              </a:rPr>
              <a:t>town’s</a:t>
            </a:r>
            <a:r>
              <a:rPr lang="en-US" altLang="en-US"/>
              <a:t> </a:t>
            </a:r>
            <a:r>
              <a:rPr lang="en-US" altLang="en-US" u="sng"/>
              <a:t>story</a:t>
            </a:r>
            <a:r>
              <a:rPr lang="en-US" altLang="en-US"/>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06CA5E9-40E0-6FA7-B1BB-02531B39CB29}"/>
              </a:ext>
            </a:extLst>
          </p:cNvPr>
          <p:cNvSpPr>
            <a:spLocks noGrp="1" noChangeArrowheads="1"/>
          </p:cNvSpPr>
          <p:nvPr>
            <p:ph type="title"/>
          </p:nvPr>
        </p:nvSpPr>
        <p:spPr/>
        <p:txBody>
          <a:bodyPr/>
          <a:lstStyle/>
          <a:p>
            <a:pPr eaLnBrk="1" hangingPunct="1">
              <a:defRPr/>
            </a:pPr>
            <a:r>
              <a:rPr lang="en-US">
                <a:solidFill>
                  <a:schemeClr val="tx1"/>
                </a:solidFill>
              </a:rPr>
              <a:t>Conclusion of Articles</a:t>
            </a:r>
          </a:p>
        </p:txBody>
      </p:sp>
      <p:sp>
        <p:nvSpPr>
          <p:cNvPr id="25607" name="Rectangle 6">
            <a:extLst>
              <a:ext uri="{FF2B5EF4-FFF2-40B4-BE49-F238E27FC236}">
                <a16:creationId xmlns:a16="http://schemas.microsoft.com/office/drawing/2014/main" id="{D28A03F9-33BC-8666-6B97-3966D4E7D2C1}"/>
              </a:ext>
            </a:extLst>
          </p:cNvPr>
          <p:cNvSpPr>
            <a:spLocks noGrp="1" noChangeArrowheads="1"/>
          </p:cNvSpPr>
          <p:nvPr>
            <p:ph type="body" idx="4294967295"/>
          </p:nvPr>
        </p:nvSpPr>
        <p:spPr>
          <a:xfrm>
            <a:off x="0" y="1825625"/>
            <a:ext cx="10515600" cy="4351338"/>
          </a:xfrm>
        </p:spPr>
        <p:txBody>
          <a:bodyPr/>
          <a:lstStyle/>
          <a:p>
            <a:pPr marL="327025"/>
            <a:r>
              <a:rPr lang="en-US" altLang="en-US"/>
              <a:t>That concludes the presentation on articles. Now let’s turn to </a:t>
            </a:r>
            <a:r>
              <a:rPr lang="en-US" altLang="en-US" b="1"/>
              <a:t>some</a:t>
            </a:r>
            <a:r>
              <a:rPr lang="en-US" altLang="en-US"/>
              <a:t> article activities!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04E15ED3-8F3F-E0B1-8588-3793934D686F}"/>
              </a:ext>
            </a:extLst>
          </p:cNvPr>
          <p:cNvSpPr>
            <a:spLocks noGrp="1" noChangeArrowheads="1"/>
          </p:cNvSpPr>
          <p:nvPr>
            <p:ph type="title"/>
          </p:nvPr>
        </p:nvSpPr>
        <p:spPr/>
        <p:txBody>
          <a:bodyPr/>
          <a:lstStyle/>
          <a:p>
            <a:pPr eaLnBrk="1" hangingPunct="1">
              <a:defRPr/>
            </a:pPr>
            <a:r>
              <a:rPr lang="en-US" sz="3600"/>
              <a:t>The Prepositions In, On, and At</a:t>
            </a:r>
          </a:p>
        </p:txBody>
      </p:sp>
      <p:sp>
        <p:nvSpPr>
          <p:cNvPr id="26631" name="Rectangle 6">
            <a:extLst>
              <a:ext uri="{FF2B5EF4-FFF2-40B4-BE49-F238E27FC236}">
                <a16:creationId xmlns:a16="http://schemas.microsoft.com/office/drawing/2014/main" id="{29164593-F8E1-68E7-C57C-748415EA8FA5}"/>
              </a:ext>
            </a:extLst>
          </p:cNvPr>
          <p:cNvSpPr>
            <a:spLocks noGrp="1" noChangeArrowheads="1"/>
          </p:cNvSpPr>
          <p:nvPr>
            <p:ph type="body" idx="4294967295"/>
          </p:nvPr>
        </p:nvSpPr>
        <p:spPr>
          <a:xfrm>
            <a:off x="0" y="1331913"/>
            <a:ext cx="8153400" cy="5072062"/>
          </a:xfrm>
        </p:spPr>
        <p:txBody>
          <a:bodyPr/>
          <a:lstStyle/>
          <a:p>
            <a:pPr marL="69850" indent="0"/>
            <a:endParaRPr lang="en-US" altLang="en-US"/>
          </a:p>
          <a:p>
            <a:pPr marL="69850" indent="0"/>
            <a:r>
              <a:rPr lang="en-US" altLang="en-US" sz="2200"/>
              <a:t> While there are many other more complex prepositions besides </a:t>
            </a:r>
            <a:r>
              <a:rPr lang="en-US" altLang="en-US" sz="2200" b="1"/>
              <a:t>in</a:t>
            </a:r>
            <a:r>
              <a:rPr lang="en-US" altLang="en-US" sz="2200"/>
              <a:t>, </a:t>
            </a:r>
            <a:r>
              <a:rPr lang="en-US" altLang="en-US" sz="2200" b="1"/>
              <a:t>on</a:t>
            </a:r>
            <a:r>
              <a:rPr lang="en-US" altLang="en-US" sz="2200"/>
              <a:t>, and </a:t>
            </a:r>
            <a:r>
              <a:rPr lang="en-US" altLang="en-US" sz="2200" b="1"/>
              <a:t>at</a:t>
            </a:r>
            <a:r>
              <a:rPr lang="en-US" altLang="en-US" sz="2200"/>
              <a:t>, these are some of the most widely used prepositions.</a:t>
            </a:r>
          </a:p>
          <a:p>
            <a:pPr marL="69850" indent="0"/>
            <a:endParaRPr lang="en-US" altLang="en-US" sz="2200"/>
          </a:p>
          <a:p>
            <a:pPr marL="69850" indent="0"/>
            <a:r>
              <a:rPr lang="en-US" altLang="en-US" sz="2200"/>
              <a:t> Understanding the concrete and abstract uses will help ESL/EFL learners understand how to use prepositions appropriately. </a:t>
            </a:r>
          </a:p>
          <a:p>
            <a:pPr marL="69850" indent="0"/>
            <a:endParaRPr lang="en-US" altLang="en-US" sz="2200"/>
          </a:p>
          <a:p>
            <a:pPr marL="69850" indent="0"/>
            <a:r>
              <a:rPr lang="en-US" altLang="en-US" sz="2200"/>
              <a:t> Prepositions occur before a noun or noun phrase (e.g. </a:t>
            </a:r>
            <a:r>
              <a:rPr lang="en-US" altLang="en-US" sz="2200" b="1"/>
              <a:t>at</a:t>
            </a:r>
            <a:r>
              <a:rPr lang="en-US" altLang="en-US" sz="2200"/>
              <a:t> the house). They can occur at the beginning or end of sentences. Although we see them more often at the end of sentences.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BB3245D7-B7D9-2D25-3BCD-8394F3822C6A}"/>
              </a:ext>
            </a:extLst>
          </p:cNvPr>
          <p:cNvSpPr>
            <a:spLocks noGrp="1" noChangeArrowheads="1"/>
          </p:cNvSpPr>
          <p:nvPr>
            <p:ph type="title"/>
          </p:nvPr>
        </p:nvSpPr>
        <p:spPr/>
        <p:txBody>
          <a:bodyPr/>
          <a:lstStyle/>
          <a:p>
            <a:pPr eaLnBrk="1" hangingPunct="1">
              <a:defRPr/>
            </a:pPr>
            <a:r>
              <a:rPr lang="en-US" sz="3600" dirty="0"/>
              <a:t>The Preposition </a:t>
            </a:r>
            <a:r>
              <a:rPr lang="en-US" sz="3600" i="1" dirty="0"/>
              <a:t>In</a:t>
            </a:r>
          </a:p>
        </p:txBody>
      </p:sp>
      <p:sp>
        <p:nvSpPr>
          <p:cNvPr id="27655" name="Rectangle 6">
            <a:extLst>
              <a:ext uri="{FF2B5EF4-FFF2-40B4-BE49-F238E27FC236}">
                <a16:creationId xmlns:a16="http://schemas.microsoft.com/office/drawing/2014/main" id="{95FE7515-95D9-3478-6FC2-61CD696ABBD8}"/>
              </a:ext>
            </a:extLst>
          </p:cNvPr>
          <p:cNvSpPr>
            <a:spLocks noGrp="1" noChangeArrowheads="1"/>
          </p:cNvSpPr>
          <p:nvPr>
            <p:ph type="body" idx="4294967295"/>
          </p:nvPr>
        </p:nvSpPr>
        <p:spPr>
          <a:xfrm>
            <a:off x="0" y="985838"/>
            <a:ext cx="8229600" cy="5376862"/>
          </a:xfrm>
        </p:spPr>
        <p:txBody>
          <a:bodyPr/>
          <a:lstStyle/>
          <a:p>
            <a:pPr marL="327025">
              <a:lnSpc>
                <a:spcPct val="120000"/>
              </a:lnSpc>
            </a:pPr>
            <a:r>
              <a:rPr lang="en-US" altLang="en-US" b="1"/>
              <a:t>Spatial uses of </a:t>
            </a:r>
            <a:r>
              <a:rPr lang="en-US" altLang="en-US" b="1" i="1"/>
              <a:t>in</a:t>
            </a:r>
            <a:r>
              <a:rPr lang="en-US" altLang="en-US" b="1"/>
              <a:t>:</a:t>
            </a:r>
            <a:endParaRPr lang="en-US" altLang="en-US" b="1">
              <a:cs typeface="ヒラギノ角ゴ ProN W6" charset="0"/>
            </a:endParaRPr>
          </a:p>
          <a:p>
            <a:pPr marL="582613" lvl="1">
              <a:lnSpc>
                <a:spcPct val="120000"/>
              </a:lnSpc>
            </a:pPr>
            <a:r>
              <a:rPr lang="en-US" altLang="en-US" b="1"/>
              <a:t>In</a:t>
            </a:r>
            <a:r>
              <a:rPr lang="en-US" altLang="en-US"/>
              <a:t> is used for something contained (often in a space):</a:t>
            </a:r>
          </a:p>
          <a:p>
            <a:pPr marL="820738" lvl="2">
              <a:lnSpc>
                <a:spcPct val="120000"/>
              </a:lnSpc>
            </a:pPr>
            <a:r>
              <a:rPr lang="en-US" altLang="en-US"/>
              <a:t>There was a bug </a:t>
            </a:r>
            <a:r>
              <a:rPr lang="en-US" altLang="en-US" b="1"/>
              <a:t>in</a:t>
            </a:r>
            <a:r>
              <a:rPr lang="en-US" altLang="en-US"/>
              <a:t> the room. </a:t>
            </a:r>
          </a:p>
          <a:p>
            <a:pPr marL="820738" lvl="2">
              <a:lnSpc>
                <a:spcPct val="120000"/>
              </a:lnSpc>
            </a:pPr>
            <a:r>
              <a:rPr lang="en-US" altLang="en-US"/>
              <a:t>The child was </a:t>
            </a:r>
            <a:r>
              <a:rPr lang="en-US" altLang="en-US" b="1"/>
              <a:t>in</a:t>
            </a:r>
            <a:r>
              <a:rPr lang="en-US" altLang="en-US"/>
              <a:t> the store searching for his mom.</a:t>
            </a:r>
          </a:p>
          <a:p>
            <a:pPr marL="327025">
              <a:lnSpc>
                <a:spcPct val="120000"/>
              </a:lnSpc>
            </a:pPr>
            <a:r>
              <a:rPr lang="en-US" altLang="en-US" b="1"/>
              <a:t>Uses of </a:t>
            </a:r>
            <a:r>
              <a:rPr lang="en-US" altLang="en-US" b="1" i="1"/>
              <a:t>in</a:t>
            </a:r>
            <a:r>
              <a:rPr lang="en-US" altLang="en-US" b="1"/>
              <a:t> with time:</a:t>
            </a:r>
            <a:endParaRPr lang="en-US" altLang="en-US" b="1">
              <a:cs typeface="ヒラギノ角ゴ ProN W6" charset="0"/>
            </a:endParaRPr>
          </a:p>
          <a:p>
            <a:pPr marL="582613" lvl="1">
              <a:lnSpc>
                <a:spcPct val="120000"/>
              </a:lnSpc>
            </a:pPr>
            <a:r>
              <a:rPr lang="en-US" altLang="en-US" b="1"/>
              <a:t>In</a:t>
            </a:r>
            <a:r>
              <a:rPr lang="en-US" altLang="en-US"/>
              <a:t> precedes times of the day, months, years and seasons:</a:t>
            </a:r>
          </a:p>
          <a:p>
            <a:pPr marL="820738" lvl="2">
              <a:lnSpc>
                <a:spcPct val="120000"/>
              </a:lnSpc>
            </a:pPr>
            <a:r>
              <a:rPr lang="en-US" altLang="en-US"/>
              <a:t>She likes to play music </a:t>
            </a:r>
            <a:r>
              <a:rPr lang="en-US" altLang="en-US" b="1"/>
              <a:t>in</a:t>
            </a:r>
            <a:r>
              <a:rPr lang="en-US" altLang="en-US"/>
              <a:t> the evening.</a:t>
            </a:r>
          </a:p>
          <a:p>
            <a:pPr marL="820738" lvl="2">
              <a:lnSpc>
                <a:spcPct val="120000"/>
              </a:lnSpc>
            </a:pPr>
            <a:r>
              <a:rPr lang="en-US" altLang="en-US"/>
              <a:t>The days are shortest </a:t>
            </a:r>
            <a:r>
              <a:rPr lang="en-US" altLang="en-US" b="1"/>
              <a:t>in</a:t>
            </a:r>
            <a:r>
              <a:rPr lang="en-US" altLang="en-US"/>
              <a:t> December.</a:t>
            </a:r>
          </a:p>
          <a:p>
            <a:pPr marL="820738" lvl="2">
              <a:lnSpc>
                <a:spcPct val="120000"/>
              </a:lnSpc>
            </a:pPr>
            <a:r>
              <a:rPr lang="en-US" altLang="en-US"/>
              <a:t>The movie came out </a:t>
            </a:r>
            <a:r>
              <a:rPr lang="en-US" altLang="en-US" b="1"/>
              <a:t>in</a:t>
            </a:r>
            <a:r>
              <a:rPr lang="en-US" altLang="en-US"/>
              <a:t> 1994. </a:t>
            </a:r>
          </a:p>
          <a:p>
            <a:pPr marL="820738" lvl="2">
              <a:lnSpc>
                <a:spcPct val="120000"/>
              </a:lnSpc>
            </a:pPr>
            <a:r>
              <a:rPr lang="en-US" altLang="en-US"/>
              <a:t>The ocean will be warm </a:t>
            </a:r>
            <a:r>
              <a:rPr lang="en-US" altLang="en-US" b="1"/>
              <a:t>in</a:t>
            </a:r>
            <a:r>
              <a:rPr lang="en-US" altLang="en-US"/>
              <a:t> spring.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8AD8B5B0-F4B6-99B8-42C9-C63CBD608835}"/>
              </a:ext>
            </a:extLst>
          </p:cNvPr>
          <p:cNvSpPr>
            <a:spLocks noGrp="1" noChangeArrowheads="1"/>
          </p:cNvSpPr>
          <p:nvPr>
            <p:ph type="title"/>
          </p:nvPr>
        </p:nvSpPr>
        <p:spPr/>
        <p:txBody>
          <a:bodyPr/>
          <a:lstStyle/>
          <a:p>
            <a:pPr eaLnBrk="1" hangingPunct="1">
              <a:defRPr/>
            </a:pPr>
            <a:r>
              <a:rPr lang="en-US" sz="3600" dirty="0"/>
              <a:t>The Preposition </a:t>
            </a:r>
            <a:r>
              <a:rPr lang="en-US" sz="3600" i="1" dirty="0"/>
              <a:t>In</a:t>
            </a:r>
          </a:p>
        </p:txBody>
      </p:sp>
      <p:sp>
        <p:nvSpPr>
          <p:cNvPr id="28679" name="Rectangle 6">
            <a:extLst>
              <a:ext uri="{FF2B5EF4-FFF2-40B4-BE49-F238E27FC236}">
                <a16:creationId xmlns:a16="http://schemas.microsoft.com/office/drawing/2014/main" id="{73BFFFBB-63C2-FEEF-E88F-FD869BFEECBE}"/>
              </a:ext>
            </a:extLst>
          </p:cNvPr>
          <p:cNvSpPr>
            <a:spLocks noGrp="1" noChangeArrowheads="1"/>
          </p:cNvSpPr>
          <p:nvPr>
            <p:ph type="body" idx="4294967295"/>
          </p:nvPr>
        </p:nvSpPr>
        <p:spPr>
          <a:xfrm>
            <a:off x="0" y="1825625"/>
            <a:ext cx="10515600" cy="4351338"/>
          </a:xfrm>
        </p:spPr>
        <p:txBody>
          <a:bodyPr/>
          <a:lstStyle/>
          <a:p>
            <a:pPr marL="327025">
              <a:lnSpc>
                <a:spcPct val="120000"/>
              </a:lnSpc>
            </a:pPr>
            <a:r>
              <a:rPr lang="en-US" altLang="en-US" sz="2400" b="1"/>
              <a:t>Idiomatic uses of </a:t>
            </a:r>
            <a:r>
              <a:rPr lang="en-US" altLang="en-US" sz="2400" b="1" i="1"/>
              <a:t>in</a:t>
            </a:r>
            <a:r>
              <a:rPr lang="en-US" altLang="en-US" sz="2400" b="1"/>
              <a:t>:</a:t>
            </a:r>
            <a:endParaRPr lang="en-US" altLang="en-US" b="1">
              <a:cs typeface="ヒラギノ角ゴ ProN W6" charset="0"/>
            </a:endParaRPr>
          </a:p>
          <a:p>
            <a:pPr marL="582613" lvl="1">
              <a:lnSpc>
                <a:spcPct val="120000"/>
              </a:lnSpc>
            </a:pPr>
            <a:r>
              <a:rPr lang="en-US" altLang="en-US" b="1"/>
              <a:t>Future appointments:</a:t>
            </a:r>
            <a:endParaRPr lang="en-US" altLang="en-US" b="1">
              <a:cs typeface="ヒラギノ角ゴ ProN W6" charset="0"/>
            </a:endParaRPr>
          </a:p>
          <a:p>
            <a:pPr marL="820738" lvl="2">
              <a:lnSpc>
                <a:spcPct val="120000"/>
              </a:lnSpc>
            </a:pPr>
            <a:r>
              <a:rPr lang="en-US" altLang="en-US" sz="2400"/>
              <a:t>Come </a:t>
            </a:r>
            <a:r>
              <a:rPr lang="en-US" altLang="en-US" sz="2400" b="1"/>
              <a:t>in</a:t>
            </a:r>
            <a:r>
              <a:rPr lang="en-US" altLang="en-US" sz="2400"/>
              <a:t> 10 minutes so we can squeeze you </a:t>
            </a:r>
            <a:r>
              <a:rPr lang="en-US" altLang="en-US" sz="2400" b="1"/>
              <a:t>in</a:t>
            </a:r>
            <a:r>
              <a:rPr lang="en-US" altLang="en-US" sz="2400"/>
              <a:t>.</a:t>
            </a:r>
            <a:endParaRPr lang="en-US" altLang="en-US"/>
          </a:p>
          <a:p>
            <a:pPr marL="582613" lvl="1">
              <a:lnSpc>
                <a:spcPct val="120000"/>
              </a:lnSpc>
            </a:pPr>
            <a:r>
              <a:rPr lang="en-US" altLang="en-US" b="1"/>
              <a:t>Currency:</a:t>
            </a:r>
            <a:endParaRPr lang="en-US" altLang="en-US" b="1">
              <a:cs typeface="ヒラギノ角ゴ ProN W6" charset="0"/>
            </a:endParaRPr>
          </a:p>
          <a:p>
            <a:pPr marL="820738" lvl="2">
              <a:lnSpc>
                <a:spcPct val="120000"/>
              </a:lnSpc>
            </a:pPr>
            <a:r>
              <a:rPr lang="en-US" altLang="en-US" sz="2400"/>
              <a:t>You have to pay me </a:t>
            </a:r>
            <a:r>
              <a:rPr lang="en-US" altLang="en-US" sz="2400" b="1"/>
              <a:t>in</a:t>
            </a:r>
            <a:r>
              <a:rPr lang="en-US" altLang="en-US" sz="2400"/>
              <a:t> dollars. </a:t>
            </a:r>
            <a:endParaRPr lang="en-US" altLang="en-US"/>
          </a:p>
          <a:p>
            <a:pPr marL="582613" lvl="1">
              <a:lnSpc>
                <a:spcPct val="120000"/>
              </a:lnSpc>
            </a:pPr>
            <a:r>
              <a:rPr lang="en-US" altLang="en-US" b="1"/>
              <a:t>Language:</a:t>
            </a:r>
            <a:endParaRPr lang="en-US" altLang="en-US" b="1">
              <a:cs typeface="ヒラギノ角ゴ ProN W6" charset="0"/>
            </a:endParaRPr>
          </a:p>
          <a:p>
            <a:pPr marL="820738" lvl="2">
              <a:lnSpc>
                <a:spcPct val="120000"/>
              </a:lnSpc>
            </a:pPr>
            <a:r>
              <a:rPr lang="en-US" altLang="en-US" sz="2400"/>
              <a:t>Could you explain it </a:t>
            </a:r>
            <a:r>
              <a:rPr lang="en-US" altLang="en-US" sz="2400" b="1"/>
              <a:t>in</a:t>
            </a:r>
            <a:r>
              <a:rPr lang="en-US" altLang="en-US" sz="2400"/>
              <a:t> English, please?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36BF0B9B-6359-361D-C8A6-5C68E1D2DA91}"/>
              </a:ext>
            </a:extLst>
          </p:cNvPr>
          <p:cNvSpPr>
            <a:spLocks noGrp="1" noChangeArrowheads="1"/>
          </p:cNvSpPr>
          <p:nvPr>
            <p:ph type="title"/>
          </p:nvPr>
        </p:nvSpPr>
        <p:spPr/>
        <p:txBody>
          <a:bodyPr/>
          <a:lstStyle/>
          <a:p>
            <a:pPr eaLnBrk="1" hangingPunct="1">
              <a:defRPr/>
            </a:pPr>
            <a:r>
              <a:rPr lang="en-US" sz="3600" dirty="0"/>
              <a:t>The Preposition </a:t>
            </a:r>
            <a:r>
              <a:rPr lang="en-US" sz="3600" i="1" dirty="0"/>
              <a:t>On</a:t>
            </a:r>
          </a:p>
        </p:txBody>
      </p:sp>
      <p:sp>
        <p:nvSpPr>
          <p:cNvPr id="29703" name="Rectangle 6">
            <a:extLst>
              <a:ext uri="{FF2B5EF4-FFF2-40B4-BE49-F238E27FC236}">
                <a16:creationId xmlns:a16="http://schemas.microsoft.com/office/drawing/2014/main" id="{BB13D59B-810B-3C5E-B85F-CB6561AA0B06}"/>
              </a:ext>
            </a:extLst>
          </p:cNvPr>
          <p:cNvSpPr>
            <a:spLocks noGrp="1" noChangeArrowheads="1"/>
          </p:cNvSpPr>
          <p:nvPr>
            <p:ph type="body" idx="4294967295"/>
          </p:nvPr>
        </p:nvSpPr>
        <p:spPr>
          <a:xfrm>
            <a:off x="0" y="1257300"/>
            <a:ext cx="8394700" cy="5461000"/>
          </a:xfrm>
        </p:spPr>
        <p:txBody>
          <a:bodyPr/>
          <a:lstStyle/>
          <a:p>
            <a:pPr marL="327025">
              <a:lnSpc>
                <a:spcPct val="110000"/>
              </a:lnSpc>
            </a:pPr>
            <a:r>
              <a:rPr lang="en-US" altLang="en-US" sz="2400" b="1"/>
              <a:t>Spatial uses of </a:t>
            </a:r>
            <a:r>
              <a:rPr lang="en-US" altLang="en-US" sz="2400" b="1" i="1"/>
              <a:t>on</a:t>
            </a:r>
            <a:r>
              <a:rPr lang="en-US" altLang="en-US" sz="2400" b="1"/>
              <a:t>.</a:t>
            </a:r>
            <a:endParaRPr lang="en-US" altLang="en-US" b="1">
              <a:cs typeface="ヒラギノ角ゴ ProN W6" charset="0"/>
            </a:endParaRPr>
          </a:p>
          <a:p>
            <a:pPr marL="582613" lvl="1">
              <a:lnSpc>
                <a:spcPct val="110000"/>
              </a:lnSpc>
            </a:pPr>
            <a:r>
              <a:rPr lang="en-US" altLang="en-US" b="1"/>
              <a:t>On </a:t>
            </a:r>
            <a:r>
              <a:rPr lang="en-US" altLang="en-US"/>
              <a:t>is used to discuss the location of something on a surface or a line</a:t>
            </a:r>
            <a:r>
              <a:rPr lang="en-US" altLang="en-US" b="1"/>
              <a:t>:</a:t>
            </a:r>
            <a:endParaRPr lang="en-US" altLang="en-US" b="1">
              <a:cs typeface="ヒラギノ角ゴ ProN W6" charset="0"/>
            </a:endParaRPr>
          </a:p>
          <a:p>
            <a:pPr marL="1104900" lvl="3">
              <a:lnSpc>
                <a:spcPct val="110000"/>
              </a:lnSpc>
            </a:pPr>
            <a:r>
              <a:rPr lang="en-US" altLang="en-US" sz="2400"/>
              <a:t>I left the keys </a:t>
            </a:r>
            <a:r>
              <a:rPr lang="en-US" altLang="en-US" sz="2400" b="1"/>
              <a:t>on</a:t>
            </a:r>
            <a:r>
              <a:rPr lang="en-US" altLang="en-US" sz="2400"/>
              <a:t> the table.</a:t>
            </a:r>
            <a:endParaRPr lang="en-US" altLang="en-US"/>
          </a:p>
          <a:p>
            <a:pPr marL="1104900" lvl="3">
              <a:lnSpc>
                <a:spcPct val="110000"/>
              </a:lnSpc>
            </a:pPr>
            <a:r>
              <a:rPr lang="en-US" altLang="en-US" sz="2400"/>
              <a:t>The folder is </a:t>
            </a:r>
            <a:r>
              <a:rPr lang="en-US" altLang="en-US" sz="2400" b="1"/>
              <a:t>on</a:t>
            </a:r>
            <a:r>
              <a:rPr lang="en-US" altLang="en-US" sz="2400"/>
              <a:t> the desk. </a:t>
            </a:r>
            <a:endParaRPr lang="en-US" altLang="en-US"/>
          </a:p>
          <a:p>
            <a:pPr marL="1104900" lvl="3">
              <a:lnSpc>
                <a:spcPct val="110000"/>
              </a:lnSpc>
            </a:pPr>
            <a:r>
              <a:rPr lang="en-US" altLang="en-US" sz="2400"/>
              <a:t>A: Where are the keys?</a:t>
            </a:r>
            <a:endParaRPr lang="en-US" altLang="en-US"/>
          </a:p>
          <a:p>
            <a:pPr marL="1104900" lvl="3">
              <a:lnSpc>
                <a:spcPct val="110000"/>
              </a:lnSpc>
            </a:pPr>
            <a:r>
              <a:rPr lang="en-US" altLang="en-US" sz="2400"/>
              <a:t>B: </a:t>
            </a:r>
            <a:r>
              <a:rPr lang="en-US" altLang="en-US" sz="2400" b="1"/>
              <a:t>On</a:t>
            </a:r>
            <a:r>
              <a:rPr lang="en-US" altLang="en-US" sz="2400"/>
              <a:t> top of the dresser. </a:t>
            </a:r>
            <a:endParaRPr lang="en-US" altLang="en-US"/>
          </a:p>
          <a:p>
            <a:pPr marL="327025">
              <a:lnSpc>
                <a:spcPct val="110000"/>
              </a:lnSpc>
            </a:pPr>
            <a:r>
              <a:rPr lang="en-US" altLang="en-US" sz="2400" b="1"/>
              <a:t>Uses of </a:t>
            </a:r>
            <a:r>
              <a:rPr lang="en-US" altLang="en-US" sz="2400" b="1" i="1"/>
              <a:t>on</a:t>
            </a:r>
            <a:r>
              <a:rPr lang="en-US" altLang="en-US" sz="2400" b="1"/>
              <a:t> with time.</a:t>
            </a:r>
            <a:endParaRPr lang="en-US" altLang="en-US" b="1">
              <a:cs typeface="ヒラギノ角ゴ ProN W6" charset="0"/>
            </a:endParaRPr>
          </a:p>
          <a:p>
            <a:pPr marL="582613" lvl="1">
              <a:lnSpc>
                <a:spcPct val="110000"/>
              </a:lnSpc>
            </a:pPr>
            <a:r>
              <a:rPr lang="en-US" altLang="en-US" b="1"/>
              <a:t>On</a:t>
            </a:r>
            <a:r>
              <a:rPr lang="en-US" altLang="en-US"/>
              <a:t> is used with days:</a:t>
            </a:r>
          </a:p>
          <a:p>
            <a:pPr marL="1104900" lvl="3">
              <a:lnSpc>
                <a:spcPct val="110000"/>
              </a:lnSpc>
            </a:pPr>
            <a:r>
              <a:rPr lang="en-US" altLang="en-US" sz="2400"/>
              <a:t>I will see you </a:t>
            </a:r>
            <a:r>
              <a:rPr lang="en-US" altLang="en-US" sz="2400" b="1"/>
              <a:t>on</a:t>
            </a:r>
            <a:r>
              <a:rPr lang="en-US" altLang="en-US" sz="2400"/>
              <a:t> Friday.</a:t>
            </a:r>
            <a:endParaRPr lang="en-US" altLang="en-US"/>
          </a:p>
          <a:p>
            <a:pPr marL="1104900" lvl="3">
              <a:lnSpc>
                <a:spcPct val="110000"/>
              </a:lnSpc>
            </a:pPr>
            <a:r>
              <a:rPr lang="en-US" altLang="en-US" sz="2400"/>
              <a:t>The concert is </a:t>
            </a:r>
            <a:r>
              <a:rPr lang="en-US" altLang="en-US" sz="2400" b="1"/>
              <a:t>on</a:t>
            </a:r>
            <a:r>
              <a:rPr lang="en-US" altLang="en-US" sz="2400"/>
              <a:t> Saturday.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56E49C04-A1B5-2E0F-C5ED-B4F2F60C16E9}"/>
              </a:ext>
            </a:extLst>
          </p:cNvPr>
          <p:cNvSpPr>
            <a:spLocks noGrp="1" noChangeArrowheads="1"/>
          </p:cNvSpPr>
          <p:nvPr>
            <p:ph type="title"/>
          </p:nvPr>
        </p:nvSpPr>
        <p:spPr/>
        <p:txBody>
          <a:bodyPr/>
          <a:lstStyle/>
          <a:p>
            <a:pPr eaLnBrk="1" hangingPunct="1">
              <a:defRPr/>
            </a:pPr>
            <a:r>
              <a:rPr lang="en-US" sz="3600"/>
              <a:t>The Preposition On</a:t>
            </a:r>
          </a:p>
        </p:txBody>
      </p:sp>
      <p:sp>
        <p:nvSpPr>
          <p:cNvPr id="30722" name="Slide Number Placeholder 3">
            <a:extLst>
              <a:ext uri="{FF2B5EF4-FFF2-40B4-BE49-F238E27FC236}">
                <a16:creationId xmlns:a16="http://schemas.microsoft.com/office/drawing/2014/main" id="{D2BAD0DB-EC37-FC40-C8FD-4B3D6A7EC0D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ts val="400"/>
              </a:spcBef>
              <a:buClr>
                <a:srgbClr val="2DA2BF"/>
              </a:buClr>
              <a:buSzPct val="68000"/>
              <a:buFont typeface="Wingdings 3" panose="05040102010807070707" pitchFamily="18" charset="2"/>
              <a:buChar char="}"/>
              <a:defRPr sz="2700">
                <a:solidFill>
                  <a:schemeClr val="tx1"/>
                </a:solidFill>
                <a:latin typeface="Lucida Grande" charset="0"/>
                <a:cs typeface="ヒラギノ角ゴ ProN W3" charset="0"/>
                <a:sym typeface="Lucida Grande" charset="0"/>
              </a:defRPr>
            </a:lvl1pPr>
            <a:lvl2pPr marL="742950" indent="-285750">
              <a:spcBef>
                <a:spcPts val="300"/>
              </a:spcBef>
              <a:buClr>
                <a:srgbClr val="2DA2BF"/>
              </a:buClr>
              <a:buSzPct val="100000"/>
              <a:buFont typeface="Verdana" panose="020B0604030504040204" pitchFamily="34" charset="0"/>
              <a:buChar char="◦"/>
              <a:defRPr sz="2300">
                <a:solidFill>
                  <a:schemeClr val="tx1"/>
                </a:solidFill>
                <a:latin typeface="Lucida Grande" charset="0"/>
                <a:cs typeface="ヒラギノ角ゴ ProN W3" charset="0"/>
                <a:sym typeface="Lucida Grande" charset="0"/>
              </a:defRPr>
            </a:lvl2pPr>
            <a:lvl3pPr marL="1143000" indent="-228600">
              <a:spcBef>
                <a:spcPts val="300"/>
              </a:spcBef>
              <a:buClr>
                <a:srgbClr val="DA1F28"/>
              </a:buClr>
              <a:buSzPct val="100000"/>
              <a:buFont typeface="Wingdings 2" panose="05020102010507070707" pitchFamily="18" charset="2"/>
              <a:buChar char=""/>
              <a:defRPr sz="2100">
                <a:solidFill>
                  <a:schemeClr val="tx1"/>
                </a:solidFill>
                <a:latin typeface="Lucida Grande" charset="0"/>
                <a:cs typeface="ヒラギノ角ゴ ProN W3" charset="0"/>
                <a:sym typeface="Lucida Grande" charset="0"/>
              </a:defRPr>
            </a:lvl3pPr>
            <a:lvl4pPr marL="1600200" indent="-228600">
              <a:spcBef>
                <a:spcPts val="300"/>
              </a:spcBef>
              <a:buClr>
                <a:srgbClr val="DA1F28"/>
              </a:buClr>
              <a:buSzPct val="100000"/>
              <a:buFont typeface="Wingdings 2" panose="05020102010507070707" pitchFamily="18" charset="2"/>
              <a:buChar char=""/>
              <a:defRPr sz="1900">
                <a:solidFill>
                  <a:schemeClr val="tx1"/>
                </a:solidFill>
                <a:latin typeface="Lucida Grande" charset="0"/>
                <a:cs typeface="ヒラギノ角ゴ ProN W3" charset="0"/>
                <a:sym typeface="Lucida Grande" charset="0"/>
              </a:defRPr>
            </a:lvl4pPr>
            <a:lvl5pPr marL="2057400" indent="-228600">
              <a:spcBef>
                <a:spcPts val="300"/>
              </a:spcBef>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5pPr>
            <a:lvl6pPr marL="25146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6pPr>
            <a:lvl7pPr marL="29718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7pPr>
            <a:lvl8pPr marL="34290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8pPr>
            <a:lvl9pPr marL="38862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9pPr>
          </a:lstStyle>
          <a:p>
            <a:pPr>
              <a:spcBef>
                <a:spcPct val="0"/>
              </a:spcBef>
              <a:buClrTx/>
              <a:buSzTx/>
              <a:buFontTx/>
              <a:buNone/>
            </a:pPr>
            <a:fld id="{EE66450A-D4EF-45FC-8FFB-EC44D9DEAF11}" type="slidenum">
              <a:rPr lang="en-US" altLang="en-US" sz="1000">
                <a:cs typeface="Lucida Grande" charset="0"/>
              </a:rPr>
              <a:pPr>
                <a:spcBef>
                  <a:spcPct val="0"/>
                </a:spcBef>
                <a:buClrTx/>
                <a:buSzTx/>
                <a:buFontTx/>
                <a:buNone/>
              </a:pPr>
              <a:t>26</a:t>
            </a:fld>
            <a:endParaRPr lang="en-US" altLang="en-US" sz="1000">
              <a:cs typeface="Lucida Grande" charset="0"/>
            </a:endParaRPr>
          </a:p>
        </p:txBody>
      </p:sp>
      <p:sp>
        <p:nvSpPr>
          <p:cNvPr id="30728" name="Rectangle 6">
            <a:extLst>
              <a:ext uri="{FF2B5EF4-FFF2-40B4-BE49-F238E27FC236}">
                <a16:creationId xmlns:a16="http://schemas.microsoft.com/office/drawing/2014/main" id="{772AE2A2-D161-E469-AB2A-D917515EEEBA}"/>
              </a:ext>
            </a:extLst>
          </p:cNvPr>
          <p:cNvSpPr>
            <a:spLocks noGrp="1" noChangeArrowheads="1"/>
          </p:cNvSpPr>
          <p:nvPr>
            <p:ph type="body" idx="4294967295"/>
          </p:nvPr>
        </p:nvSpPr>
        <p:spPr>
          <a:xfrm>
            <a:off x="0" y="1825625"/>
            <a:ext cx="10515600" cy="4351338"/>
          </a:xfrm>
        </p:spPr>
        <p:txBody>
          <a:bodyPr/>
          <a:lstStyle/>
          <a:p>
            <a:pPr marL="327025">
              <a:lnSpc>
                <a:spcPct val="120000"/>
              </a:lnSpc>
            </a:pPr>
            <a:r>
              <a:rPr lang="en-US" altLang="en-US" sz="2400" b="1"/>
              <a:t>Idiomatic Uses of </a:t>
            </a:r>
            <a:r>
              <a:rPr lang="en-US" altLang="en-US" sz="2400" b="1" i="1"/>
              <a:t>On</a:t>
            </a:r>
            <a:r>
              <a:rPr lang="en-US" altLang="en-US" sz="2400"/>
              <a:t>.</a:t>
            </a:r>
            <a:endParaRPr lang="en-US" altLang="en-US"/>
          </a:p>
          <a:p>
            <a:pPr marL="582613" lvl="1">
              <a:lnSpc>
                <a:spcPct val="120000"/>
              </a:lnSpc>
            </a:pPr>
            <a:r>
              <a:rPr lang="en-US" altLang="en-US" b="1"/>
              <a:t>Communicative:</a:t>
            </a:r>
            <a:endParaRPr lang="en-US" altLang="en-US" b="1">
              <a:cs typeface="ヒラギノ角ゴ ProN W6" charset="0"/>
            </a:endParaRPr>
          </a:p>
          <a:p>
            <a:pPr marL="1104900" lvl="3">
              <a:lnSpc>
                <a:spcPct val="120000"/>
              </a:lnSpc>
            </a:pPr>
            <a:r>
              <a:rPr lang="en-US" altLang="en-US" sz="2400"/>
              <a:t>I listened to it </a:t>
            </a:r>
            <a:r>
              <a:rPr lang="en-US" altLang="en-US" sz="2400" b="1"/>
              <a:t>on</a:t>
            </a:r>
            <a:r>
              <a:rPr lang="en-US" altLang="en-US" sz="2400"/>
              <a:t> the radio.</a:t>
            </a:r>
            <a:endParaRPr lang="en-US" altLang="en-US"/>
          </a:p>
          <a:p>
            <a:pPr marL="1104900" lvl="3">
              <a:lnSpc>
                <a:spcPct val="120000"/>
              </a:lnSpc>
            </a:pPr>
            <a:r>
              <a:rPr lang="en-US" altLang="en-US" sz="2400"/>
              <a:t>I watched the news </a:t>
            </a:r>
            <a:r>
              <a:rPr lang="en-US" altLang="en-US" sz="2400" b="1"/>
              <a:t>on</a:t>
            </a:r>
            <a:r>
              <a:rPr lang="en-US" altLang="en-US" sz="2400"/>
              <a:t> T.V.</a:t>
            </a:r>
            <a:endParaRPr lang="en-US" altLang="en-US"/>
          </a:p>
          <a:p>
            <a:pPr marL="582613" lvl="1">
              <a:lnSpc>
                <a:spcPct val="120000"/>
              </a:lnSpc>
            </a:pPr>
            <a:r>
              <a:rPr lang="en-US" altLang="en-US" b="1"/>
              <a:t>Concerning something</a:t>
            </a:r>
            <a:r>
              <a:rPr lang="en-US" altLang="en-US"/>
              <a:t>:</a:t>
            </a:r>
          </a:p>
          <a:p>
            <a:pPr marL="1104900" lvl="3">
              <a:lnSpc>
                <a:spcPct val="120000"/>
              </a:lnSpc>
            </a:pPr>
            <a:r>
              <a:rPr lang="en-US" altLang="en-US" sz="2400"/>
              <a:t>I read a book </a:t>
            </a:r>
            <a:r>
              <a:rPr lang="en-US" altLang="en-US" sz="2400" b="1"/>
              <a:t>on</a:t>
            </a:r>
            <a:r>
              <a:rPr lang="en-US" altLang="en-US" sz="2400"/>
              <a:t> magic.</a:t>
            </a:r>
            <a:endParaRPr lang="en-US" altLang="en-US"/>
          </a:p>
          <a:p>
            <a:pPr marL="1104900" lvl="3">
              <a:lnSpc>
                <a:spcPct val="120000"/>
              </a:lnSpc>
            </a:pPr>
            <a:r>
              <a:rPr lang="en-US" altLang="en-US" sz="2400"/>
              <a:t>The lecture was </a:t>
            </a:r>
            <a:r>
              <a:rPr lang="en-US" altLang="en-US" sz="2400" b="1"/>
              <a:t>on</a:t>
            </a:r>
            <a:r>
              <a:rPr lang="en-US" altLang="en-US" sz="2400"/>
              <a:t> modern art.</a:t>
            </a:r>
            <a:endParaRPr lang="en-US" altLang="en-US"/>
          </a:p>
          <a:p>
            <a:pPr marL="1104900" lvl="3">
              <a:lnSpc>
                <a:spcPct val="120000"/>
              </a:lnSpc>
            </a:pPr>
            <a:r>
              <a:rPr lang="en-US" altLang="en-US" sz="2400"/>
              <a:t>I worked </a:t>
            </a:r>
            <a:r>
              <a:rPr lang="en-US" altLang="en-US" sz="2400" b="1"/>
              <a:t>on</a:t>
            </a:r>
            <a:r>
              <a:rPr lang="en-US" altLang="en-US" sz="2400"/>
              <a:t> my homework all night.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7" name="Picture 2">
            <a:extLst>
              <a:ext uri="{FF2B5EF4-FFF2-40B4-BE49-F238E27FC236}">
                <a16:creationId xmlns:a16="http://schemas.microsoft.com/office/drawing/2014/main" id="{9F44C02F-4C46-F66E-B5CF-F1F5935507B9}"/>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2700" y="171450"/>
            <a:ext cx="66675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pic>
      <p:sp>
        <p:nvSpPr>
          <p:cNvPr id="2" name="Title 1">
            <a:extLst>
              <a:ext uri="{FF2B5EF4-FFF2-40B4-BE49-F238E27FC236}">
                <a16:creationId xmlns:a16="http://schemas.microsoft.com/office/drawing/2014/main" id="{73F1A1D9-46D8-7326-5F6B-015DCA5FC8E0}"/>
              </a:ext>
            </a:extLst>
          </p:cNvPr>
          <p:cNvSpPr>
            <a:spLocks noGrp="1"/>
          </p:cNvSpPr>
          <p:nvPr>
            <p:ph type="title"/>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1F1AA7EA-40DC-4CF3-A72C-58559F473BEB}"/>
              </a:ext>
            </a:extLst>
          </p:cNvPr>
          <p:cNvSpPr>
            <a:spLocks noGrp="1" noChangeArrowheads="1"/>
          </p:cNvSpPr>
          <p:nvPr>
            <p:ph type="title"/>
          </p:nvPr>
        </p:nvSpPr>
        <p:spPr/>
        <p:txBody>
          <a:bodyPr/>
          <a:lstStyle/>
          <a:p>
            <a:pPr eaLnBrk="1" hangingPunct="1">
              <a:defRPr/>
            </a:pPr>
            <a:r>
              <a:rPr lang="en-US" sz="3600" dirty="0"/>
              <a:t>The Preposition </a:t>
            </a:r>
            <a:r>
              <a:rPr lang="en-US" sz="3600" i="1" dirty="0"/>
              <a:t>At</a:t>
            </a:r>
          </a:p>
        </p:txBody>
      </p:sp>
      <p:sp>
        <p:nvSpPr>
          <p:cNvPr id="32770" name="Slide Number Placeholder 3">
            <a:extLst>
              <a:ext uri="{FF2B5EF4-FFF2-40B4-BE49-F238E27FC236}">
                <a16:creationId xmlns:a16="http://schemas.microsoft.com/office/drawing/2014/main" id="{79717BA5-D217-27EF-4339-0786C185CBD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ts val="400"/>
              </a:spcBef>
              <a:buClr>
                <a:srgbClr val="2DA2BF"/>
              </a:buClr>
              <a:buSzPct val="68000"/>
              <a:buFont typeface="Wingdings 3" panose="05040102010807070707" pitchFamily="18" charset="2"/>
              <a:buChar char="}"/>
              <a:defRPr sz="2700">
                <a:solidFill>
                  <a:schemeClr val="tx1"/>
                </a:solidFill>
                <a:latin typeface="Lucida Grande" charset="0"/>
                <a:cs typeface="ヒラギノ角ゴ ProN W3" charset="0"/>
                <a:sym typeface="Lucida Grande" charset="0"/>
              </a:defRPr>
            </a:lvl1pPr>
            <a:lvl2pPr marL="742950" indent="-285750">
              <a:spcBef>
                <a:spcPts val="300"/>
              </a:spcBef>
              <a:buClr>
                <a:srgbClr val="2DA2BF"/>
              </a:buClr>
              <a:buSzPct val="100000"/>
              <a:buFont typeface="Verdana" panose="020B0604030504040204" pitchFamily="34" charset="0"/>
              <a:buChar char="◦"/>
              <a:defRPr sz="2300">
                <a:solidFill>
                  <a:schemeClr val="tx1"/>
                </a:solidFill>
                <a:latin typeface="Lucida Grande" charset="0"/>
                <a:cs typeface="ヒラギノ角ゴ ProN W3" charset="0"/>
                <a:sym typeface="Lucida Grande" charset="0"/>
              </a:defRPr>
            </a:lvl2pPr>
            <a:lvl3pPr marL="1143000" indent="-228600">
              <a:spcBef>
                <a:spcPts val="300"/>
              </a:spcBef>
              <a:buClr>
                <a:srgbClr val="DA1F28"/>
              </a:buClr>
              <a:buSzPct val="100000"/>
              <a:buFont typeface="Wingdings 2" panose="05020102010507070707" pitchFamily="18" charset="2"/>
              <a:buChar char=""/>
              <a:defRPr sz="2100">
                <a:solidFill>
                  <a:schemeClr val="tx1"/>
                </a:solidFill>
                <a:latin typeface="Lucida Grande" charset="0"/>
                <a:cs typeface="ヒラギノ角ゴ ProN W3" charset="0"/>
                <a:sym typeface="Lucida Grande" charset="0"/>
              </a:defRPr>
            </a:lvl3pPr>
            <a:lvl4pPr marL="1600200" indent="-228600">
              <a:spcBef>
                <a:spcPts val="300"/>
              </a:spcBef>
              <a:buClr>
                <a:srgbClr val="DA1F28"/>
              </a:buClr>
              <a:buSzPct val="100000"/>
              <a:buFont typeface="Wingdings 2" panose="05020102010507070707" pitchFamily="18" charset="2"/>
              <a:buChar char=""/>
              <a:defRPr sz="1900">
                <a:solidFill>
                  <a:schemeClr val="tx1"/>
                </a:solidFill>
                <a:latin typeface="Lucida Grande" charset="0"/>
                <a:cs typeface="ヒラギノ角ゴ ProN W3" charset="0"/>
                <a:sym typeface="Lucida Grande" charset="0"/>
              </a:defRPr>
            </a:lvl4pPr>
            <a:lvl5pPr marL="2057400" indent="-228600">
              <a:spcBef>
                <a:spcPts val="300"/>
              </a:spcBef>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5pPr>
            <a:lvl6pPr marL="25146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6pPr>
            <a:lvl7pPr marL="29718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7pPr>
            <a:lvl8pPr marL="34290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8pPr>
            <a:lvl9pPr marL="38862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9pPr>
          </a:lstStyle>
          <a:p>
            <a:pPr>
              <a:spcBef>
                <a:spcPct val="0"/>
              </a:spcBef>
              <a:buClrTx/>
              <a:buSzTx/>
              <a:buFontTx/>
              <a:buNone/>
            </a:pPr>
            <a:fld id="{5B1E1860-1287-48DB-B550-83EE5AD66456}" type="slidenum">
              <a:rPr lang="en-US" altLang="en-US" sz="1000">
                <a:cs typeface="Lucida Grande" charset="0"/>
              </a:rPr>
              <a:pPr>
                <a:spcBef>
                  <a:spcPct val="0"/>
                </a:spcBef>
                <a:buClrTx/>
                <a:buSzTx/>
                <a:buFontTx/>
                <a:buNone/>
              </a:pPr>
              <a:t>28</a:t>
            </a:fld>
            <a:endParaRPr lang="en-US" altLang="en-US" sz="1000">
              <a:cs typeface="Lucida Grande" charset="0"/>
            </a:endParaRPr>
          </a:p>
        </p:txBody>
      </p:sp>
      <p:sp>
        <p:nvSpPr>
          <p:cNvPr id="32776" name="Rectangle 6">
            <a:extLst>
              <a:ext uri="{FF2B5EF4-FFF2-40B4-BE49-F238E27FC236}">
                <a16:creationId xmlns:a16="http://schemas.microsoft.com/office/drawing/2014/main" id="{BA88432A-E48E-161C-7780-9694BA3A891B}"/>
              </a:ext>
            </a:extLst>
          </p:cNvPr>
          <p:cNvSpPr>
            <a:spLocks noGrp="1" noChangeArrowheads="1"/>
          </p:cNvSpPr>
          <p:nvPr>
            <p:ph type="body" idx="4294967295"/>
          </p:nvPr>
        </p:nvSpPr>
        <p:spPr>
          <a:xfrm>
            <a:off x="3695700" y="985838"/>
            <a:ext cx="8496300" cy="5376862"/>
          </a:xfrm>
        </p:spPr>
        <p:txBody>
          <a:bodyPr>
            <a:normAutofit lnSpcReduction="10000"/>
          </a:bodyPr>
          <a:lstStyle/>
          <a:p>
            <a:pPr marL="327025">
              <a:lnSpc>
                <a:spcPct val="120000"/>
              </a:lnSpc>
            </a:pPr>
            <a:r>
              <a:rPr lang="en-US" altLang="en-US" sz="2200" b="1"/>
              <a:t>Spatial/Directional uses of </a:t>
            </a:r>
            <a:r>
              <a:rPr lang="en-US" altLang="en-US" sz="2200" b="1" i="1"/>
              <a:t>at</a:t>
            </a:r>
            <a:r>
              <a:rPr lang="en-US" altLang="en-US" sz="2200" b="1"/>
              <a:t>: </a:t>
            </a:r>
            <a:endParaRPr lang="en-US" altLang="en-US" b="1">
              <a:cs typeface="ヒラギノ角ゴ ProN W6" charset="0"/>
            </a:endParaRPr>
          </a:p>
          <a:p>
            <a:pPr marL="582613" lvl="1">
              <a:lnSpc>
                <a:spcPct val="120000"/>
              </a:lnSpc>
            </a:pPr>
            <a:r>
              <a:rPr lang="en-US" altLang="en-US" sz="2200" b="1"/>
              <a:t>At</a:t>
            </a:r>
            <a:r>
              <a:rPr lang="en-US" altLang="en-US" sz="2200"/>
              <a:t> precedes a point of intersection:</a:t>
            </a:r>
            <a:endParaRPr lang="en-US" altLang="en-US"/>
          </a:p>
          <a:p>
            <a:pPr marL="1104900" lvl="3">
              <a:lnSpc>
                <a:spcPct val="120000"/>
              </a:lnSpc>
            </a:pPr>
            <a:r>
              <a:rPr lang="en-US" altLang="en-US" sz="2200"/>
              <a:t>We were waiting </a:t>
            </a:r>
            <a:r>
              <a:rPr lang="en-US" altLang="en-US" sz="2200" b="1"/>
              <a:t>at</a:t>
            </a:r>
            <a:r>
              <a:rPr lang="en-US" altLang="en-US" sz="2200"/>
              <a:t> the corner for the bus.  </a:t>
            </a:r>
            <a:endParaRPr lang="en-US" altLang="en-US"/>
          </a:p>
          <a:p>
            <a:pPr marL="582613" lvl="1">
              <a:lnSpc>
                <a:spcPct val="120000"/>
              </a:lnSpc>
            </a:pPr>
            <a:r>
              <a:rPr lang="en-US" altLang="en-US" sz="2200" b="1"/>
              <a:t>At</a:t>
            </a:r>
            <a:r>
              <a:rPr lang="en-US" altLang="en-US" sz="2200"/>
              <a:t> precedes a general area:</a:t>
            </a:r>
            <a:endParaRPr lang="en-US" altLang="en-US"/>
          </a:p>
          <a:p>
            <a:pPr marL="1104900" lvl="3">
              <a:lnSpc>
                <a:spcPct val="120000"/>
              </a:lnSpc>
            </a:pPr>
            <a:r>
              <a:rPr lang="en-US" altLang="en-US" sz="2200"/>
              <a:t>Let’s meet </a:t>
            </a:r>
            <a:r>
              <a:rPr lang="en-US" altLang="en-US" sz="2200" b="1"/>
              <a:t>at</a:t>
            </a:r>
            <a:r>
              <a:rPr lang="en-US" altLang="en-US" sz="2200"/>
              <a:t> the movie theater.</a:t>
            </a:r>
            <a:endParaRPr lang="en-US" altLang="en-US"/>
          </a:p>
          <a:p>
            <a:pPr marL="582613" lvl="1">
              <a:lnSpc>
                <a:spcPct val="120000"/>
              </a:lnSpc>
            </a:pPr>
            <a:r>
              <a:rPr lang="en-US" altLang="en-US" sz="2200" b="1"/>
              <a:t>At</a:t>
            </a:r>
            <a:r>
              <a:rPr lang="en-US" altLang="en-US" sz="2200"/>
              <a:t> precedes a target:</a:t>
            </a:r>
            <a:endParaRPr lang="en-US" altLang="en-US"/>
          </a:p>
          <a:p>
            <a:pPr marL="1104900" lvl="3">
              <a:lnSpc>
                <a:spcPct val="120000"/>
              </a:lnSpc>
            </a:pPr>
            <a:r>
              <a:rPr lang="en-US" altLang="en-US" sz="2200"/>
              <a:t>I threw a shoe </a:t>
            </a:r>
            <a:r>
              <a:rPr lang="en-US" altLang="en-US" sz="2200" b="1"/>
              <a:t>at</a:t>
            </a:r>
            <a:r>
              <a:rPr lang="en-US" altLang="en-US" sz="2200"/>
              <a:t> the alarm clock.</a:t>
            </a:r>
            <a:endParaRPr lang="en-US" altLang="en-US"/>
          </a:p>
          <a:p>
            <a:pPr marL="327025">
              <a:lnSpc>
                <a:spcPct val="120000"/>
              </a:lnSpc>
            </a:pPr>
            <a:r>
              <a:rPr lang="en-US" altLang="en-US" sz="2200"/>
              <a:t>Uses of </a:t>
            </a:r>
            <a:r>
              <a:rPr lang="en-US" altLang="en-US" sz="2200" b="1" i="1"/>
              <a:t>at</a:t>
            </a:r>
            <a:r>
              <a:rPr lang="en-US" altLang="en-US" sz="2200" b="1"/>
              <a:t> </a:t>
            </a:r>
            <a:r>
              <a:rPr lang="en-US" altLang="en-US" sz="2200"/>
              <a:t>with time:</a:t>
            </a:r>
            <a:endParaRPr lang="en-US" altLang="en-US"/>
          </a:p>
          <a:p>
            <a:pPr marL="582613" lvl="1">
              <a:lnSpc>
                <a:spcPct val="120000"/>
              </a:lnSpc>
            </a:pPr>
            <a:r>
              <a:rPr lang="en-US" altLang="en-US" sz="2200" b="1"/>
              <a:t>At</a:t>
            </a:r>
            <a:r>
              <a:rPr lang="en-US" altLang="en-US" sz="2200"/>
              <a:t> precedes a specific time of day. </a:t>
            </a:r>
            <a:endParaRPr lang="en-US" altLang="en-US"/>
          </a:p>
          <a:p>
            <a:pPr marL="820738" lvl="2">
              <a:lnSpc>
                <a:spcPct val="120000"/>
              </a:lnSpc>
            </a:pPr>
            <a:r>
              <a:rPr lang="en-US" altLang="en-US" sz="2200"/>
              <a:t>My plane arrives </a:t>
            </a:r>
            <a:r>
              <a:rPr lang="en-US" altLang="en-US" sz="2200" b="1"/>
              <a:t>at</a:t>
            </a:r>
            <a:r>
              <a:rPr lang="en-US" altLang="en-US" sz="2200"/>
              <a:t> 7:00 p.m.</a:t>
            </a:r>
            <a:endParaRPr lang="en-US" altLang="en-US"/>
          </a:p>
          <a:p>
            <a:pPr marL="820738" lvl="2">
              <a:lnSpc>
                <a:spcPct val="120000"/>
              </a:lnSpc>
            </a:pPr>
            <a:r>
              <a:rPr lang="en-US" altLang="en-US" sz="2200"/>
              <a:t>The movie starts </a:t>
            </a:r>
            <a:r>
              <a:rPr lang="en-US" altLang="en-US" sz="2200" b="1"/>
              <a:t>at</a:t>
            </a:r>
            <a:r>
              <a:rPr lang="en-US" altLang="en-US" sz="2200"/>
              <a:t> noon. </a:t>
            </a:r>
            <a:endParaRPr lang="en-US" altLang="en-US"/>
          </a:p>
          <a:p>
            <a:pPr marL="820738" lvl="2">
              <a:lnSpc>
                <a:spcPct val="120000"/>
              </a:lnSpc>
            </a:pPr>
            <a:r>
              <a:rPr lang="en-US" altLang="en-US" sz="2200" b="1"/>
              <a:t>At</a:t>
            </a:r>
            <a:r>
              <a:rPr lang="en-US" altLang="en-US" sz="2200"/>
              <a:t> midnight, I have to be in bed.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4B61600-8036-A919-14E0-CAA40C3A3A01}"/>
              </a:ext>
            </a:extLst>
          </p:cNvPr>
          <p:cNvSpPr>
            <a:spLocks noGrp="1" noChangeArrowheads="1"/>
          </p:cNvSpPr>
          <p:nvPr>
            <p:ph type="title"/>
          </p:nvPr>
        </p:nvSpPr>
        <p:spPr/>
        <p:txBody>
          <a:bodyPr/>
          <a:lstStyle/>
          <a:p>
            <a:pPr eaLnBrk="1" hangingPunct="1">
              <a:defRPr/>
            </a:pPr>
            <a:r>
              <a:rPr lang="en-US" sz="3600" dirty="0"/>
              <a:t>The Preposition </a:t>
            </a:r>
            <a:r>
              <a:rPr lang="en-US" sz="3600" i="1" dirty="0"/>
              <a:t>At</a:t>
            </a:r>
          </a:p>
        </p:txBody>
      </p:sp>
      <p:sp>
        <p:nvSpPr>
          <p:cNvPr id="33799" name="Rectangle 6">
            <a:extLst>
              <a:ext uri="{FF2B5EF4-FFF2-40B4-BE49-F238E27FC236}">
                <a16:creationId xmlns:a16="http://schemas.microsoft.com/office/drawing/2014/main" id="{F2E1ABF3-7D12-7349-B6B1-8B36BE3AE7FF}"/>
              </a:ext>
            </a:extLst>
          </p:cNvPr>
          <p:cNvSpPr>
            <a:spLocks noGrp="1" noChangeArrowheads="1"/>
          </p:cNvSpPr>
          <p:nvPr>
            <p:ph type="body" idx="4294967295"/>
          </p:nvPr>
        </p:nvSpPr>
        <p:spPr>
          <a:xfrm>
            <a:off x="0" y="960438"/>
            <a:ext cx="8229600" cy="5473700"/>
          </a:xfrm>
        </p:spPr>
        <p:txBody>
          <a:bodyPr>
            <a:normAutofit lnSpcReduction="10000"/>
          </a:bodyPr>
          <a:lstStyle/>
          <a:p>
            <a:pPr marL="327025">
              <a:lnSpc>
                <a:spcPct val="120000"/>
              </a:lnSpc>
            </a:pPr>
            <a:r>
              <a:rPr lang="en-US" altLang="en-US" sz="1800" b="1"/>
              <a:t>Use of at with a relative amount.</a:t>
            </a:r>
            <a:endParaRPr lang="en-US" altLang="en-US" sz="1800" b="1">
              <a:cs typeface="ヒラギノ角ゴ ProN W6" charset="0"/>
            </a:endParaRPr>
          </a:p>
          <a:p>
            <a:pPr marL="582613" lvl="1">
              <a:lnSpc>
                <a:spcPct val="120000"/>
              </a:lnSpc>
            </a:pPr>
            <a:r>
              <a:rPr lang="en-US" altLang="en-US" sz="1800" b="1"/>
              <a:t>Degree/Temperature:</a:t>
            </a:r>
            <a:endParaRPr lang="en-US" altLang="en-US" sz="1800" b="1">
              <a:cs typeface="ヒラギノ角ゴ ProN W6" charset="0"/>
            </a:endParaRPr>
          </a:p>
          <a:p>
            <a:pPr marL="820738" lvl="2">
              <a:lnSpc>
                <a:spcPct val="120000"/>
              </a:lnSpc>
            </a:pPr>
            <a:r>
              <a:rPr lang="en-US" altLang="en-US" sz="1800"/>
              <a:t>Water freezes </a:t>
            </a:r>
            <a:r>
              <a:rPr lang="en-US" altLang="en-US" sz="1800" b="1"/>
              <a:t>at</a:t>
            </a:r>
            <a:r>
              <a:rPr lang="en-US" altLang="en-US" sz="1800"/>
              <a:t> 0 degrees. </a:t>
            </a:r>
          </a:p>
          <a:p>
            <a:pPr marL="582613" lvl="1">
              <a:lnSpc>
                <a:spcPct val="120000"/>
              </a:lnSpc>
            </a:pPr>
            <a:r>
              <a:rPr lang="en-US" altLang="en-US" sz="1800"/>
              <a:t>Age:</a:t>
            </a:r>
          </a:p>
          <a:p>
            <a:pPr marL="820738" lvl="2">
              <a:lnSpc>
                <a:spcPct val="120000"/>
              </a:lnSpc>
            </a:pPr>
            <a:r>
              <a:rPr lang="en-US" altLang="en-US" sz="1800"/>
              <a:t>My dad will retire at 65. </a:t>
            </a:r>
          </a:p>
          <a:p>
            <a:pPr marL="327025">
              <a:lnSpc>
                <a:spcPct val="120000"/>
              </a:lnSpc>
            </a:pPr>
            <a:r>
              <a:rPr lang="en-US" altLang="en-US" sz="1800" b="1"/>
              <a:t>Idiomatic uses of </a:t>
            </a:r>
            <a:r>
              <a:rPr lang="en-US" altLang="en-US" sz="1800" b="1" i="1"/>
              <a:t>at</a:t>
            </a:r>
            <a:r>
              <a:rPr lang="en-US" altLang="en-US" sz="1800" b="1"/>
              <a:t>.</a:t>
            </a:r>
            <a:endParaRPr lang="en-US" altLang="en-US" sz="1800" b="1">
              <a:cs typeface="ヒラギノ角ゴ ProN W6" charset="0"/>
            </a:endParaRPr>
          </a:p>
          <a:p>
            <a:pPr marL="582613" lvl="1">
              <a:lnSpc>
                <a:spcPct val="120000"/>
              </a:lnSpc>
            </a:pPr>
            <a:r>
              <a:rPr lang="en-US" altLang="en-US" sz="1800" b="1"/>
              <a:t>State/Condition/engagement of a particular activity:</a:t>
            </a:r>
            <a:endParaRPr lang="en-US" altLang="en-US" sz="1800" b="1">
              <a:cs typeface="ヒラギノ角ゴ ProN W6" charset="0"/>
            </a:endParaRPr>
          </a:p>
          <a:p>
            <a:pPr marL="820738" lvl="2">
              <a:lnSpc>
                <a:spcPct val="120000"/>
              </a:lnSpc>
            </a:pPr>
            <a:r>
              <a:rPr lang="en-US" altLang="en-US" sz="1800"/>
              <a:t>She works hard </a:t>
            </a:r>
            <a:r>
              <a:rPr lang="en-US" altLang="en-US" sz="1800" b="1"/>
              <a:t>at</a:t>
            </a:r>
            <a:r>
              <a:rPr lang="en-US" altLang="en-US" sz="1800"/>
              <a:t> maintaining her figure. </a:t>
            </a:r>
          </a:p>
          <a:p>
            <a:pPr marL="820738" lvl="2">
              <a:lnSpc>
                <a:spcPct val="120000"/>
              </a:lnSpc>
            </a:pPr>
            <a:r>
              <a:rPr lang="en-US" altLang="en-US" sz="1800"/>
              <a:t>He is amazing </a:t>
            </a:r>
            <a:r>
              <a:rPr lang="en-US" altLang="en-US" sz="1800" b="1"/>
              <a:t>at</a:t>
            </a:r>
            <a:r>
              <a:rPr lang="en-US" altLang="en-US" sz="1800"/>
              <a:t> acting. </a:t>
            </a:r>
          </a:p>
          <a:p>
            <a:pPr marL="820738" lvl="2">
              <a:lnSpc>
                <a:spcPct val="120000"/>
              </a:lnSpc>
            </a:pPr>
            <a:r>
              <a:rPr lang="en-US" altLang="en-US" sz="1800"/>
              <a:t>I’m rarely </a:t>
            </a:r>
            <a:r>
              <a:rPr lang="en-US" altLang="en-US" sz="1800" b="1"/>
              <a:t>at</a:t>
            </a:r>
            <a:r>
              <a:rPr lang="en-US" altLang="en-US" sz="1800"/>
              <a:t> ease when taking a test. </a:t>
            </a:r>
          </a:p>
          <a:p>
            <a:pPr marL="582613" lvl="1">
              <a:lnSpc>
                <a:spcPct val="120000"/>
              </a:lnSpc>
            </a:pPr>
            <a:r>
              <a:rPr lang="en-US" altLang="en-US" sz="1800" b="1"/>
              <a:t>Indicates a cause or a source of an action or state:</a:t>
            </a:r>
            <a:endParaRPr lang="en-US" altLang="en-US" sz="1800" b="1">
              <a:cs typeface="ヒラギノ角ゴ ProN W6" charset="0"/>
            </a:endParaRPr>
          </a:p>
          <a:p>
            <a:pPr marL="820738" lvl="2">
              <a:lnSpc>
                <a:spcPct val="120000"/>
              </a:lnSpc>
            </a:pPr>
            <a:r>
              <a:rPr lang="en-US" altLang="en-US" sz="1800"/>
              <a:t>He frowned </a:t>
            </a:r>
            <a:r>
              <a:rPr lang="en-US" altLang="en-US" sz="1800" b="1"/>
              <a:t>at</a:t>
            </a:r>
            <a:r>
              <a:rPr lang="en-US" altLang="en-US" sz="1800"/>
              <a:t> the thought of marriage. </a:t>
            </a:r>
          </a:p>
          <a:p>
            <a:pPr marL="582613" lvl="1">
              <a:lnSpc>
                <a:spcPct val="120000"/>
              </a:lnSpc>
            </a:pPr>
            <a:r>
              <a:rPr lang="en-US" altLang="en-US" sz="1800" b="1"/>
              <a:t>Indicates a skill:</a:t>
            </a:r>
            <a:endParaRPr lang="en-US" altLang="en-US" sz="1800" b="1">
              <a:cs typeface="ヒラギノ角ゴ ProN W6" charset="0"/>
            </a:endParaRPr>
          </a:p>
          <a:p>
            <a:pPr marL="820738" lvl="2">
              <a:lnSpc>
                <a:spcPct val="120000"/>
              </a:lnSpc>
            </a:pPr>
            <a:r>
              <a:rPr lang="en-US" altLang="en-US" sz="1800"/>
              <a:t>I am the master </a:t>
            </a:r>
            <a:r>
              <a:rPr lang="en-US" altLang="en-US" sz="1800" b="1"/>
              <a:t>at</a:t>
            </a:r>
            <a:r>
              <a:rPr lang="en-US" altLang="en-US" sz="1800"/>
              <a:t> linguistic analysis.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18BE1-4FB6-D15B-9C50-5FAEFF2C6B5A}"/>
              </a:ext>
            </a:extLst>
          </p:cNvPr>
          <p:cNvSpPr>
            <a:spLocks noGrp="1"/>
          </p:cNvSpPr>
          <p:nvPr>
            <p:ph type="title"/>
          </p:nvPr>
        </p:nvSpPr>
        <p:spPr/>
        <p:txBody>
          <a:bodyPr/>
          <a:lstStyle/>
          <a:p>
            <a:endParaRPr lang="en-GB"/>
          </a:p>
        </p:txBody>
      </p:sp>
      <p:sp>
        <p:nvSpPr>
          <p:cNvPr id="9" name="Slide Number Placeholder 3">
            <a:extLst>
              <a:ext uri="{FF2B5EF4-FFF2-40B4-BE49-F238E27FC236}">
                <a16:creationId xmlns:a16="http://schemas.microsoft.com/office/drawing/2014/main" id="{6CDE23D7-B9E4-5070-F840-F66675FC3DC3}"/>
              </a:ext>
            </a:extLst>
          </p:cNvPr>
          <p:cNvSpPr>
            <a:spLocks noGrp="1"/>
          </p:cNvSpPr>
          <p:nvPr>
            <p:ph type="sldNum" sz="quarter" idx="12"/>
          </p:nvPr>
        </p:nvSpPr>
        <p:spPr/>
        <p:txBody>
          <a:bodyPr/>
          <a:lstStyle/>
          <a:p>
            <a:pPr>
              <a:defRPr/>
            </a:pPr>
            <a:endParaRPr lang="en-US" dirty="0">
              <a:latin typeface="+mn-lt"/>
              <a:ea typeface="Lucida Grande" charset="0"/>
            </a:endParaRPr>
          </a:p>
        </p:txBody>
      </p:sp>
      <p:pic>
        <p:nvPicPr>
          <p:cNvPr id="7177" name="Picture 7">
            <a:extLst>
              <a:ext uri="{FF2B5EF4-FFF2-40B4-BE49-F238E27FC236}">
                <a16:creationId xmlns:a16="http://schemas.microsoft.com/office/drawing/2014/main" id="{3BE525B1-0CC4-D121-E2AF-9905CAB1BCD1}"/>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7920" y="338138"/>
            <a:ext cx="6602411" cy="552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a:extLst>
              <a:ext uri="{FF2B5EF4-FFF2-40B4-BE49-F238E27FC236}">
                <a16:creationId xmlns:a16="http://schemas.microsoft.com/office/drawing/2014/main" id="{A1DD55D7-0BE0-B91A-1B96-9AEAC83C9797}"/>
              </a:ext>
            </a:extLst>
          </p:cNvPr>
          <p:cNvSpPr>
            <a:spLocks noGrp="1" noChangeArrowheads="1"/>
          </p:cNvSpPr>
          <p:nvPr>
            <p:ph type="title"/>
          </p:nvPr>
        </p:nvSpPr>
        <p:spPr/>
        <p:txBody>
          <a:bodyPr/>
          <a:lstStyle/>
          <a:p>
            <a:pPr algn="ctr" eaLnBrk="1" hangingPunct="1">
              <a:defRPr/>
            </a:pPr>
            <a:r>
              <a:rPr lang="en-US" sz="3600" dirty="0">
                <a:effectLst>
                  <a:outerShdw blurRad="38100" dist="38100" dir="2700000" algn="tl">
                    <a:srgbClr val="000000">
                      <a:alpha val="43137"/>
                    </a:srgbClr>
                  </a:outerShdw>
                </a:effectLst>
              </a:rPr>
              <a:t>Resources</a:t>
            </a:r>
          </a:p>
        </p:txBody>
      </p:sp>
      <p:sp>
        <p:nvSpPr>
          <p:cNvPr id="36867" name="Rectangle 2">
            <a:extLst>
              <a:ext uri="{FF2B5EF4-FFF2-40B4-BE49-F238E27FC236}">
                <a16:creationId xmlns:a16="http://schemas.microsoft.com/office/drawing/2014/main" id="{57C27991-28D7-E7AA-FD18-0FEB284B2E0F}"/>
              </a:ext>
            </a:extLst>
          </p:cNvPr>
          <p:cNvSpPr>
            <a:spLocks noGrp="1" noChangeArrowheads="1"/>
          </p:cNvSpPr>
          <p:nvPr>
            <p:ph type="body" idx="4294967295"/>
          </p:nvPr>
        </p:nvSpPr>
        <p:spPr>
          <a:xfrm>
            <a:off x="0" y="1825625"/>
            <a:ext cx="10515600" cy="4351338"/>
          </a:xfrm>
        </p:spPr>
        <p:txBody>
          <a:bodyPr/>
          <a:lstStyle/>
          <a:p>
            <a:pPr marL="250825" indent="-219075">
              <a:defRPr/>
            </a:pPr>
            <a:r>
              <a:rPr lang="en-US" altLang="en-US" dirty="0"/>
              <a:t>Preposition resource:</a:t>
            </a:r>
          </a:p>
          <a:p>
            <a:pPr marL="250825" indent="-219075">
              <a:defRPr/>
            </a:pPr>
            <a:r>
              <a:rPr lang="en-US" altLang="en-US" u="sng" dirty="0">
                <a:solidFill>
                  <a:srgbClr val="009999"/>
                </a:solidFill>
                <a:hlinkClick r:id="rId2"/>
              </a:rPr>
              <a:t>http://owl.english.purdue.edu/owl/resource/594/01/</a:t>
            </a:r>
            <a:endParaRPr lang="en-US" altLang="en-US" dirty="0"/>
          </a:p>
          <a:p>
            <a:pPr marL="250825" indent="-219075">
              <a:defRPr/>
            </a:pPr>
            <a:endParaRPr lang="en-US" altLang="en-US" dirty="0"/>
          </a:p>
          <a:p>
            <a:pPr marL="250825" indent="-219075">
              <a:defRPr/>
            </a:pPr>
            <a:r>
              <a:rPr lang="en-US" altLang="en-US" dirty="0"/>
              <a:t>Article resource:</a:t>
            </a:r>
          </a:p>
          <a:p>
            <a:pPr marL="250825" indent="-219075">
              <a:defRPr/>
            </a:pPr>
            <a:r>
              <a:rPr lang="en-US" altLang="en-US" u="sng" dirty="0">
                <a:solidFill>
                  <a:srgbClr val="009999"/>
                </a:solidFill>
                <a:hlinkClick r:id="rId3"/>
              </a:rPr>
              <a:t>http://owl.english.purdue.edu/owl/resource/540/01/</a:t>
            </a:r>
            <a:endParaRPr lang="en-US" altLang="en-US" dirty="0"/>
          </a:p>
          <a:p>
            <a:pPr marL="31750" indent="0">
              <a:buNone/>
              <a:defRPr/>
            </a:pPr>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Rectangle 6">
            <a:extLst>
              <a:ext uri="{FF2B5EF4-FFF2-40B4-BE49-F238E27FC236}">
                <a16:creationId xmlns:a16="http://schemas.microsoft.com/office/drawing/2014/main" id="{71261B9E-F39B-1BBB-72D8-C57353A66662}"/>
              </a:ext>
            </a:extLst>
          </p:cNvPr>
          <p:cNvSpPr>
            <a:spLocks noGrp="1" noChangeArrowheads="1"/>
          </p:cNvSpPr>
          <p:nvPr>
            <p:ph type="title"/>
          </p:nvPr>
        </p:nvSpPr>
        <p:spPr/>
        <p:txBody>
          <a:bodyPr/>
          <a:lstStyle/>
          <a:p>
            <a:pPr eaLnBrk="1" hangingPunct="1">
              <a:defRPr/>
            </a:pPr>
            <a:r>
              <a:rPr lang="en-US" dirty="0">
                <a:solidFill>
                  <a:schemeClr val="tx1"/>
                </a:solidFill>
              </a:rPr>
              <a:t>When do we use articles?</a:t>
            </a:r>
          </a:p>
        </p:txBody>
      </p:sp>
      <p:sp>
        <p:nvSpPr>
          <p:cNvPr id="2" name="Rectangle 5">
            <a:extLst>
              <a:ext uri="{FF2B5EF4-FFF2-40B4-BE49-F238E27FC236}">
                <a16:creationId xmlns:a16="http://schemas.microsoft.com/office/drawing/2014/main" id="{58749E41-610C-2EAD-88CE-1BF7DC4E6EA7}"/>
              </a:ext>
            </a:extLst>
          </p:cNvPr>
          <p:cNvSpPr>
            <a:spLocks noGrp="1" noChangeArrowheads="1"/>
          </p:cNvSpPr>
          <p:nvPr>
            <p:ph type="body" idx="4294967295"/>
          </p:nvPr>
        </p:nvSpPr>
        <p:spPr>
          <a:xfrm>
            <a:off x="0" y="1219200"/>
            <a:ext cx="8991600" cy="5334000"/>
          </a:xfrm>
        </p:spPr>
        <p:txBody>
          <a:bodyPr/>
          <a:lstStyle/>
          <a:p>
            <a:pPr marL="179388" indent="-147638">
              <a:buFont typeface="Wingdings 3" charset="2"/>
              <a:buChar char="}"/>
              <a:defRPr/>
            </a:pPr>
            <a:r>
              <a:rPr lang="en-US" sz="2400" dirty="0"/>
              <a:t>We use articles before common nouns. </a:t>
            </a:r>
            <a:endParaRPr lang="en-US" dirty="0"/>
          </a:p>
          <a:p>
            <a:pPr marL="31750" indent="0">
              <a:buNone/>
              <a:defRPr/>
            </a:pPr>
            <a:endParaRPr lang="en-US" dirty="0"/>
          </a:p>
          <a:p>
            <a:pPr lvl="1" eaLnBrk="1" hangingPunct="1">
              <a:buFont typeface="Verdana" charset="0"/>
              <a:buChar char="◦"/>
              <a:defRPr/>
            </a:pPr>
            <a:r>
              <a:rPr lang="en-US" dirty="0"/>
              <a:t>Common nouns are non-specific (i.e. people, places, things, and ideas).</a:t>
            </a:r>
          </a:p>
          <a:p>
            <a:pPr marL="2984500" lvl="4" indent="-571500">
              <a:buSzPct val="171000"/>
              <a:buFont typeface="Lucida Grande" charset="0"/>
              <a:buChar char="•"/>
              <a:defRPr/>
            </a:pPr>
            <a:endParaRPr lang="en-US" sz="1400" b="1" dirty="0">
              <a:ea typeface="ヒラギノ角ゴ ProN W6" charset="0"/>
              <a:cs typeface="ヒラギノ角ゴ ProN W6" charset="0"/>
            </a:endParaRPr>
          </a:p>
          <a:p>
            <a:pPr marL="2984500" lvl="4" indent="-571500">
              <a:buSzPct val="171000"/>
              <a:buFont typeface="Lucida Grande" charset="0"/>
              <a:buChar char="•"/>
              <a:defRPr/>
            </a:pPr>
            <a:endParaRPr lang="en-US" sz="1400" b="1" dirty="0">
              <a:ea typeface="ヒラギノ角ゴ ProN W6" charset="0"/>
              <a:cs typeface="ヒラギノ角ゴ ProN W6" charset="0"/>
            </a:endParaRPr>
          </a:p>
          <a:p>
            <a:pPr marL="2984500" lvl="4" indent="-571500">
              <a:buSzPct val="171000"/>
              <a:buFont typeface="Lucida Grande" charset="0"/>
              <a:buChar char="•"/>
              <a:defRPr/>
            </a:pPr>
            <a:endParaRPr lang="en-US" dirty="0"/>
          </a:p>
          <a:p>
            <a:pPr marL="2984500" lvl="4" indent="-571500">
              <a:buSzPct val="171000"/>
              <a:buFont typeface="Lucida Grande" charset="0"/>
              <a:buChar char="•"/>
              <a:defRPr/>
            </a:pPr>
            <a:endParaRPr lang="en-US" dirty="0"/>
          </a:p>
          <a:p>
            <a:pPr marL="2984500" lvl="4" indent="-571500">
              <a:buSzPct val="171000"/>
              <a:buFont typeface="Lucida Grande" charset="0"/>
              <a:buChar char="•"/>
              <a:defRPr/>
            </a:pPr>
            <a:endParaRPr lang="en-US" dirty="0"/>
          </a:p>
          <a:p>
            <a:pPr marL="2984500" lvl="4" indent="-571500">
              <a:buSzPct val="171000"/>
              <a:buFont typeface="Lucida Grande" charset="0"/>
              <a:buChar char="•"/>
              <a:defRPr/>
            </a:pPr>
            <a:endParaRPr lang="en-US" dirty="0"/>
          </a:p>
          <a:p>
            <a:pPr marL="179388" indent="-147638">
              <a:buFont typeface="Wingdings 3" charset="2"/>
              <a:buChar char="}"/>
              <a:defRPr/>
            </a:pPr>
            <a:endParaRPr lang="en-US" sz="1600" b="1" dirty="0">
              <a:ea typeface="ヒラギノ角ゴ ProN W6" charset="0"/>
              <a:cs typeface="ヒラギノ角ゴ ProN W6" charset="0"/>
            </a:endParaRPr>
          </a:p>
          <a:p>
            <a:pPr marL="31750" indent="0">
              <a:buNone/>
              <a:defRPr/>
            </a:pPr>
            <a:r>
              <a:rPr lang="en-US" sz="1600" b="1" dirty="0">
                <a:ea typeface="ヒラギノ角ゴ ProN W6" charset="0"/>
                <a:cs typeface="ヒラギノ角ゴ ProN W6" charset="0"/>
              </a:rPr>
              <a:t>	</a:t>
            </a:r>
          </a:p>
        </p:txBody>
      </p:sp>
      <p:graphicFrame>
        <p:nvGraphicFramePr>
          <p:cNvPr id="8199" name="Group 7">
            <a:extLst>
              <a:ext uri="{FF2B5EF4-FFF2-40B4-BE49-F238E27FC236}">
                <a16:creationId xmlns:a16="http://schemas.microsoft.com/office/drawing/2014/main" id="{5D65BA33-D5C6-2721-9470-319028AC98DC}"/>
              </a:ext>
            </a:extLst>
          </p:cNvPr>
          <p:cNvGraphicFramePr>
            <a:graphicFrameLocks noGrp="1"/>
          </p:cNvGraphicFramePr>
          <p:nvPr/>
        </p:nvGraphicFramePr>
        <p:xfrm>
          <a:off x="2171700" y="3094039"/>
          <a:ext cx="7861300" cy="2992435"/>
        </p:xfrm>
        <a:graphic>
          <a:graphicData uri="http://schemas.openxmlformats.org/drawingml/2006/table">
            <a:tbl>
              <a:tblPr/>
              <a:tblGrid>
                <a:gridCol w="1965325">
                  <a:extLst>
                    <a:ext uri="{9D8B030D-6E8A-4147-A177-3AD203B41FA5}">
                      <a16:colId xmlns:a16="http://schemas.microsoft.com/office/drawing/2014/main" val="20000"/>
                    </a:ext>
                  </a:extLst>
                </a:gridCol>
                <a:gridCol w="1965325">
                  <a:extLst>
                    <a:ext uri="{9D8B030D-6E8A-4147-A177-3AD203B41FA5}">
                      <a16:colId xmlns:a16="http://schemas.microsoft.com/office/drawing/2014/main" val="20001"/>
                    </a:ext>
                  </a:extLst>
                </a:gridCol>
                <a:gridCol w="1965325">
                  <a:extLst>
                    <a:ext uri="{9D8B030D-6E8A-4147-A177-3AD203B41FA5}">
                      <a16:colId xmlns:a16="http://schemas.microsoft.com/office/drawing/2014/main" val="20002"/>
                    </a:ext>
                  </a:extLst>
                </a:gridCol>
                <a:gridCol w="1965325">
                  <a:extLst>
                    <a:ext uri="{9D8B030D-6E8A-4147-A177-3AD203B41FA5}">
                      <a16:colId xmlns:a16="http://schemas.microsoft.com/office/drawing/2014/main" val="20003"/>
                    </a:ext>
                  </a:extLst>
                </a:gridCol>
              </a:tblGrid>
              <a:tr h="598487">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People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Places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Things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Ideas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extLst>
                  <a:ext uri="{0D108BD9-81ED-4DB2-BD59-A6C34878D82A}">
                    <a16:rowId xmlns:a16="http://schemas.microsoft.com/office/drawing/2014/main" val="10000"/>
                  </a:ext>
                </a:extLst>
              </a:tr>
              <a:tr h="598487">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mom</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garage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stove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development</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1"/>
                  </a:ext>
                </a:extLst>
              </a:tr>
              <a:tr h="598487">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dad</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house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kitchen</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analysis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2"/>
                  </a:ext>
                </a:extLst>
              </a:tr>
              <a:tr h="598487">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sister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store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oven</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solution</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3"/>
                  </a:ext>
                </a:extLst>
              </a:tr>
              <a:tr h="598487">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brother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yard</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microwave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collection</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Rectangle 6">
            <a:extLst>
              <a:ext uri="{FF2B5EF4-FFF2-40B4-BE49-F238E27FC236}">
                <a16:creationId xmlns:a16="http://schemas.microsoft.com/office/drawing/2014/main" id="{AD331B62-368B-7A57-CCD6-BADCCD29679D}"/>
              </a:ext>
            </a:extLst>
          </p:cNvPr>
          <p:cNvSpPr>
            <a:spLocks noGrp="1" noChangeArrowheads="1"/>
          </p:cNvSpPr>
          <p:nvPr>
            <p:ph type="title"/>
          </p:nvPr>
        </p:nvSpPr>
        <p:spPr/>
        <p:txBody>
          <a:bodyPr/>
          <a:lstStyle/>
          <a:p>
            <a:pPr eaLnBrk="1" hangingPunct="1">
              <a:defRPr/>
            </a:pPr>
            <a:r>
              <a:rPr lang="en-US" sz="3600" dirty="0"/>
              <a:t>Singular Common Count nouns</a:t>
            </a:r>
          </a:p>
        </p:txBody>
      </p:sp>
      <p:sp>
        <p:nvSpPr>
          <p:cNvPr id="2" name="Rectangle 5">
            <a:extLst>
              <a:ext uri="{FF2B5EF4-FFF2-40B4-BE49-F238E27FC236}">
                <a16:creationId xmlns:a16="http://schemas.microsoft.com/office/drawing/2014/main" id="{97EB26E6-11E5-AFF9-2803-9353663BF1BE}"/>
              </a:ext>
            </a:extLst>
          </p:cNvPr>
          <p:cNvSpPr>
            <a:spLocks noGrp="1" noChangeArrowheads="1"/>
          </p:cNvSpPr>
          <p:nvPr>
            <p:ph type="body" idx="4294967295"/>
          </p:nvPr>
        </p:nvSpPr>
        <p:spPr>
          <a:xfrm>
            <a:off x="0" y="1371600"/>
            <a:ext cx="8382000" cy="5868988"/>
          </a:xfrm>
        </p:spPr>
        <p:txBody>
          <a:bodyPr/>
          <a:lstStyle/>
          <a:p>
            <a:pPr marL="250825" indent="-219075">
              <a:buFont typeface="Wingdings 3" charset="2"/>
              <a:buChar char="}"/>
              <a:defRPr/>
            </a:pPr>
            <a:r>
              <a:rPr lang="en-US" sz="2400" dirty="0"/>
              <a:t>Indefinite articles occur before singular nouns that are countable things. </a:t>
            </a:r>
            <a:r>
              <a:rPr lang="en-US" sz="2400" dirty="0">
                <a:solidFill>
                  <a:srgbClr val="C632FD"/>
                </a:solidFill>
              </a:rPr>
              <a:t>A/an</a:t>
            </a:r>
            <a:r>
              <a:rPr lang="en-US" sz="2400" dirty="0"/>
              <a:t> is roughly equivalent to one.</a:t>
            </a:r>
          </a:p>
          <a:p>
            <a:pPr lvl="1" eaLnBrk="1" hangingPunct="1">
              <a:lnSpc>
                <a:spcPct val="90000"/>
              </a:lnSpc>
              <a:buFont typeface="Verdana" charset="0"/>
              <a:buChar char="◦"/>
              <a:defRPr/>
            </a:pPr>
            <a:r>
              <a:rPr lang="en-US" dirty="0">
                <a:solidFill>
                  <a:srgbClr val="C632FD"/>
                </a:solidFill>
              </a:rPr>
              <a:t>A</a:t>
            </a:r>
            <a:r>
              <a:rPr lang="en-US" dirty="0">
                <a:solidFill>
                  <a:srgbClr val="C00000"/>
                </a:solidFill>
              </a:rPr>
              <a:t> </a:t>
            </a:r>
            <a:r>
              <a:rPr lang="en-US" dirty="0"/>
              <a:t>boat=</a:t>
            </a:r>
            <a:r>
              <a:rPr lang="en-US" dirty="0">
                <a:solidFill>
                  <a:srgbClr val="C632FD"/>
                </a:solidFill>
              </a:rPr>
              <a:t>one</a:t>
            </a:r>
            <a:r>
              <a:rPr lang="en-US" dirty="0"/>
              <a:t> boat</a:t>
            </a:r>
          </a:p>
          <a:p>
            <a:pPr marL="250825" indent="-219075">
              <a:buFont typeface="Wingdings 3" charset="2"/>
              <a:buChar char="}"/>
              <a:defRPr/>
            </a:pPr>
            <a:endParaRPr lang="en-US" sz="2400" dirty="0"/>
          </a:p>
          <a:p>
            <a:pPr marL="250825" indent="-219075">
              <a:buFont typeface="Wingdings 3" charset="2"/>
              <a:buChar char="}"/>
              <a:defRPr/>
            </a:pPr>
            <a:r>
              <a:rPr lang="en-US" sz="2400" dirty="0"/>
              <a:t>If the article occurs before a noun with a vowel </a:t>
            </a:r>
            <a:r>
              <a:rPr lang="en-US" sz="2400" b="1" dirty="0"/>
              <a:t>sound</a:t>
            </a:r>
            <a:r>
              <a:rPr lang="en-US" sz="2400" dirty="0"/>
              <a:t> you would use </a:t>
            </a:r>
            <a:r>
              <a:rPr lang="en-US" sz="2400" dirty="0">
                <a:solidFill>
                  <a:srgbClr val="C632FD"/>
                </a:solidFill>
              </a:rPr>
              <a:t>an</a:t>
            </a:r>
            <a:r>
              <a:rPr lang="en-US" sz="2400" dirty="0"/>
              <a:t>.</a:t>
            </a:r>
          </a:p>
          <a:p>
            <a:pPr lvl="1" eaLnBrk="1" hangingPunct="1">
              <a:lnSpc>
                <a:spcPct val="90000"/>
              </a:lnSpc>
              <a:buFont typeface="Verdana" charset="0"/>
              <a:buChar char="◦"/>
              <a:defRPr/>
            </a:pPr>
            <a:r>
              <a:rPr lang="en-US" dirty="0">
                <a:solidFill>
                  <a:srgbClr val="C632FD"/>
                </a:solidFill>
              </a:rPr>
              <a:t>An</a:t>
            </a:r>
            <a:r>
              <a:rPr lang="en-US" dirty="0"/>
              <a:t> apple a day keeps the doctor away. </a:t>
            </a:r>
          </a:p>
          <a:p>
            <a:pPr lvl="1" eaLnBrk="1" hangingPunct="1">
              <a:lnSpc>
                <a:spcPct val="90000"/>
              </a:lnSpc>
              <a:buFont typeface="Verdana" charset="0"/>
              <a:buChar char="◦"/>
              <a:defRPr/>
            </a:pPr>
            <a:endParaRPr lang="en-US" dirty="0"/>
          </a:p>
          <a:p>
            <a:pPr marL="217488" lvl="2" indent="-217488">
              <a:spcBef>
                <a:spcPts val="400"/>
              </a:spcBef>
              <a:buClr>
                <a:srgbClr val="2DA2BF"/>
              </a:buClr>
              <a:buSzPct val="68000"/>
              <a:buFont typeface="Wingdings 3" charset="2"/>
              <a:buChar char="}"/>
              <a:defRPr/>
            </a:pPr>
            <a:r>
              <a:rPr lang="en-US" sz="2400" dirty="0"/>
              <a:t>If the article occurs before a noun with a consonant sound you would use </a:t>
            </a:r>
            <a:r>
              <a:rPr lang="en-US" sz="2400" dirty="0">
                <a:solidFill>
                  <a:srgbClr val="C632FD"/>
                </a:solidFill>
              </a:rPr>
              <a:t>a</a:t>
            </a:r>
            <a:r>
              <a:rPr lang="en-US" sz="2400" dirty="0"/>
              <a:t>.</a:t>
            </a:r>
          </a:p>
          <a:p>
            <a:pPr marL="627062" lvl="3" indent="-342900">
              <a:spcBef>
                <a:spcPts val="400"/>
              </a:spcBef>
              <a:buClr>
                <a:schemeClr val="accent1"/>
              </a:buClr>
              <a:buSzPct val="68000"/>
              <a:buFont typeface="Courier New" pitchFamily="49" charset="0"/>
              <a:buChar char="o"/>
              <a:defRPr/>
            </a:pPr>
            <a:r>
              <a:rPr lang="en-US" sz="2000" dirty="0">
                <a:solidFill>
                  <a:srgbClr val="C632FD"/>
                </a:solidFill>
              </a:rPr>
              <a:t>A</a:t>
            </a:r>
            <a:r>
              <a:rPr lang="en-US" sz="2000" dirty="0"/>
              <a:t> uniform is worn at many schools. </a:t>
            </a:r>
          </a:p>
          <a:p>
            <a:pPr marL="627062" lvl="3" indent="-342900">
              <a:spcBef>
                <a:spcPts val="400"/>
              </a:spcBef>
              <a:buClr>
                <a:schemeClr val="accent1"/>
              </a:buClr>
              <a:buSzPct val="68000"/>
              <a:buFont typeface="Courier New" pitchFamily="49" charset="0"/>
              <a:buChar char="o"/>
              <a:defRPr/>
            </a:pPr>
            <a:r>
              <a:rPr lang="en-US" sz="2200" dirty="0">
                <a:solidFill>
                  <a:srgbClr val="C632FD"/>
                </a:solidFill>
              </a:rPr>
              <a:t>A</a:t>
            </a:r>
            <a:r>
              <a:rPr lang="en-US" sz="2200" dirty="0"/>
              <a:t> cat is sleeping on the couch. </a:t>
            </a:r>
          </a:p>
          <a:p>
            <a:pPr marL="0" lvl="2" indent="0">
              <a:spcBef>
                <a:spcPts val="400"/>
              </a:spcBef>
              <a:buNone/>
              <a:defRPr/>
            </a:pP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28E7BD6F-36A1-6D0E-CA7A-C5B2B09F8598}"/>
              </a:ext>
            </a:extLst>
          </p:cNvPr>
          <p:cNvSpPr>
            <a:spLocks noGrp="1" noChangeArrowheads="1"/>
          </p:cNvSpPr>
          <p:nvPr>
            <p:ph type="title"/>
          </p:nvPr>
        </p:nvSpPr>
        <p:spPr/>
        <p:txBody>
          <a:bodyPr/>
          <a:lstStyle/>
          <a:p>
            <a:pPr eaLnBrk="1" hangingPunct="1">
              <a:defRPr/>
            </a:pPr>
            <a:r>
              <a:rPr lang="en-US">
                <a:solidFill>
                  <a:schemeClr val="tx1"/>
                </a:solidFill>
              </a:rPr>
              <a:t> Common Count Nouns</a:t>
            </a:r>
          </a:p>
        </p:txBody>
      </p:sp>
      <p:sp>
        <p:nvSpPr>
          <p:cNvPr id="10247" name="Rectangle 6">
            <a:extLst>
              <a:ext uri="{FF2B5EF4-FFF2-40B4-BE49-F238E27FC236}">
                <a16:creationId xmlns:a16="http://schemas.microsoft.com/office/drawing/2014/main" id="{7D217776-0AE3-C91F-95F9-E10E26D4B32B}"/>
              </a:ext>
            </a:extLst>
          </p:cNvPr>
          <p:cNvSpPr>
            <a:spLocks noGrp="1" noChangeArrowheads="1"/>
          </p:cNvSpPr>
          <p:nvPr>
            <p:ph type="body" idx="4294967295"/>
          </p:nvPr>
        </p:nvSpPr>
        <p:spPr>
          <a:xfrm>
            <a:off x="0" y="1371600"/>
            <a:ext cx="8318500" cy="4724400"/>
          </a:xfrm>
        </p:spPr>
        <p:txBody>
          <a:bodyPr/>
          <a:lstStyle/>
          <a:p>
            <a:pPr marL="327025"/>
            <a:r>
              <a:rPr lang="en-US" altLang="en-US" sz="2000" b="1"/>
              <a:t>Common Nouns:</a:t>
            </a:r>
            <a:r>
              <a:rPr lang="en-US" altLang="en-US" sz="2000"/>
              <a:t> If the common nouns are also count nouns they can take the  indefinite and definite articles in all forms</a:t>
            </a:r>
            <a:r>
              <a:rPr lang="en-US" altLang="en-US" sz="2000">
                <a:solidFill>
                  <a:srgbClr val="D90B00"/>
                </a:solidFill>
              </a:rPr>
              <a:t> </a:t>
            </a:r>
            <a:r>
              <a:rPr lang="en-US" altLang="en-US" sz="2000">
                <a:solidFill>
                  <a:srgbClr val="C632FD"/>
                </a:solidFill>
              </a:rPr>
              <a:t>a/an, ø (no article) some, the</a:t>
            </a:r>
            <a:r>
              <a:rPr lang="en-US" altLang="en-US" sz="2000">
                <a:solidFill>
                  <a:srgbClr val="D90B00"/>
                </a:solidFill>
              </a:rPr>
              <a:t> </a:t>
            </a:r>
            <a:r>
              <a:rPr lang="en-US" altLang="en-US" sz="2000"/>
              <a:t>depending on the situation. </a:t>
            </a:r>
          </a:p>
        </p:txBody>
      </p:sp>
      <p:graphicFrame>
        <p:nvGraphicFramePr>
          <p:cNvPr id="3" name="Group 7">
            <a:extLst>
              <a:ext uri="{FF2B5EF4-FFF2-40B4-BE49-F238E27FC236}">
                <a16:creationId xmlns:a16="http://schemas.microsoft.com/office/drawing/2014/main" id="{59224688-C24A-342A-00CA-0B4DE6805685}"/>
              </a:ext>
            </a:extLst>
          </p:cNvPr>
          <p:cNvGraphicFramePr>
            <a:graphicFrameLocks noGrp="1"/>
          </p:cNvGraphicFramePr>
          <p:nvPr/>
        </p:nvGraphicFramePr>
        <p:xfrm>
          <a:off x="2286000" y="2641600"/>
          <a:ext cx="7518400" cy="2959105"/>
        </p:xfrm>
        <a:graphic>
          <a:graphicData uri="http://schemas.openxmlformats.org/drawingml/2006/table">
            <a:tbl>
              <a:tblPr/>
              <a:tblGrid>
                <a:gridCol w="1998663">
                  <a:extLst>
                    <a:ext uri="{9D8B030D-6E8A-4147-A177-3AD203B41FA5}">
                      <a16:colId xmlns:a16="http://schemas.microsoft.com/office/drawing/2014/main" val="20000"/>
                    </a:ext>
                  </a:extLst>
                </a:gridCol>
                <a:gridCol w="1811337">
                  <a:extLst>
                    <a:ext uri="{9D8B030D-6E8A-4147-A177-3AD203B41FA5}">
                      <a16:colId xmlns:a16="http://schemas.microsoft.com/office/drawing/2014/main" val="20001"/>
                    </a:ext>
                  </a:extLst>
                </a:gridCol>
                <a:gridCol w="2106613">
                  <a:extLst>
                    <a:ext uri="{9D8B030D-6E8A-4147-A177-3AD203B41FA5}">
                      <a16:colId xmlns:a16="http://schemas.microsoft.com/office/drawing/2014/main" val="20002"/>
                    </a:ext>
                  </a:extLst>
                </a:gridCol>
                <a:gridCol w="1601787">
                  <a:extLst>
                    <a:ext uri="{9D8B030D-6E8A-4147-A177-3AD203B41FA5}">
                      <a16:colId xmlns:a16="http://schemas.microsoft.com/office/drawing/2014/main" val="20003"/>
                    </a:ext>
                  </a:extLst>
                </a:gridCol>
              </a:tblGrid>
              <a:tr h="534830">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Correct Use</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singular/plural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Incorrect use</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singular/plural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extLst>
                  <a:ext uri="{0D108BD9-81ED-4DB2-BD59-A6C34878D82A}">
                    <a16:rowId xmlns:a16="http://schemas.microsoft.com/office/drawing/2014/main" val="10000"/>
                  </a:ext>
                </a:extLst>
              </a:tr>
              <a:tr h="375888">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an</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apple</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FF0000"/>
                          </a:solidFill>
                          <a:effectLst/>
                          <a:latin typeface="Lucida Grande" charset="0"/>
                          <a:ea typeface="ヒラギノ角ゴ ProN W3" charset="0"/>
                          <a:cs typeface="ヒラギノ角ゴ ProN W3" charset="0"/>
                          <a:sym typeface="Lucida Grande" charset="0"/>
                        </a:rPr>
                        <a:t>an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apples</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1"/>
                  </a:ext>
                </a:extLst>
              </a:tr>
              <a:tr h="503090">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the</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apple(s)</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 pos="914400" algn="l"/>
                          <a:tab pos="914400" algn="l"/>
                          <a:tab pos="914400" algn="l"/>
                        </a:tabLst>
                      </a:pPr>
                      <a:r>
                        <a:rPr kumimoji="0" lang="en-US" sz="14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FF0000"/>
                          </a:solidFill>
                          <a:effectLst/>
                          <a:latin typeface="Lucida Grande" charset="0"/>
                          <a:ea typeface="ヒラギノ角ゴ ProN W3" charset="0"/>
                          <a:cs typeface="ヒラギノ角ゴ ProN W3" charset="0"/>
                          <a:sym typeface="Lucida Grande" charset="0"/>
                        </a:rPr>
                        <a:t>a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apple</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2"/>
                  </a:ext>
                </a:extLst>
              </a:tr>
              <a:tr h="375888">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apples</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plural (ø)</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FF0000"/>
                          </a:solidFill>
                          <a:effectLst/>
                          <a:latin typeface="Lucida Grande" charset="0"/>
                          <a:ea typeface="ヒラギノ角ゴ ProN W3" charset="0"/>
                          <a:cs typeface="ヒラギノ角ゴ ProN W3" charset="0"/>
                          <a:sym typeface="Lucida Grande" charset="0"/>
                        </a:rPr>
                        <a:t>a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apples</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3"/>
                  </a:ext>
                </a:extLst>
              </a:tr>
              <a:tr h="375888">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a</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boat</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FF0000"/>
                          </a:solidFill>
                          <a:effectLst/>
                          <a:latin typeface="Lucida Grande" charset="0"/>
                          <a:ea typeface="ヒラギノ角ゴ ProN W3" charset="0"/>
                          <a:cs typeface="ヒラギノ角ゴ ProN W3" charset="0"/>
                          <a:sym typeface="Lucida Grande" charset="0"/>
                        </a:rPr>
                        <a:t>an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boat</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4"/>
                  </a:ext>
                </a:extLst>
              </a:tr>
              <a:tr h="377713">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some</a:t>
                      </a:r>
                      <a:r>
                        <a:rPr kumimoji="0" lang="en-US" sz="14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apples</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FF0000"/>
                          </a:solidFill>
                          <a:effectLst/>
                          <a:latin typeface="Lucida Grande" charset="0"/>
                          <a:ea typeface="ヒラギノ角ゴ ProN W3" charset="0"/>
                          <a:cs typeface="ヒラギノ角ゴ ProN W3" charset="0"/>
                          <a:sym typeface="Lucida Grande" charset="0"/>
                        </a:rPr>
                        <a:t>some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apple</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5"/>
                  </a:ext>
                </a:extLst>
              </a:tr>
              <a:tr h="415802">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some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boats</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plural</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FF0000"/>
                          </a:solidFill>
                          <a:effectLst/>
                          <a:latin typeface="Lucida Grande" charset="0"/>
                          <a:ea typeface="ヒラギノ角ゴ ProN W3" charset="0"/>
                          <a:cs typeface="ヒラギノ角ゴ ProN W3" charset="0"/>
                          <a:sym typeface="Lucida Grande" charset="0"/>
                        </a:rPr>
                        <a:t>some</a:t>
                      </a: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 </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boat</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785" marB="50785"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a:extLst>
              <a:ext uri="{FF2B5EF4-FFF2-40B4-BE49-F238E27FC236}">
                <a16:creationId xmlns:a16="http://schemas.microsoft.com/office/drawing/2014/main" id="{E8FA96C4-C341-776D-4682-3FC82DE526DE}"/>
              </a:ext>
            </a:extLst>
          </p:cNvPr>
          <p:cNvSpPr>
            <a:spLocks noGrp="1" noChangeArrowheads="1"/>
          </p:cNvSpPr>
          <p:nvPr>
            <p:ph type="title"/>
          </p:nvPr>
        </p:nvSpPr>
        <p:spPr/>
        <p:txBody>
          <a:bodyPr/>
          <a:lstStyle/>
          <a:p>
            <a:pPr eaLnBrk="1" hangingPunct="1">
              <a:defRPr/>
            </a:pPr>
            <a:r>
              <a:rPr lang="en-US">
                <a:solidFill>
                  <a:schemeClr val="tx1"/>
                </a:solidFill>
              </a:rPr>
              <a:t>When do we use articles?</a:t>
            </a:r>
          </a:p>
        </p:txBody>
      </p:sp>
      <p:sp>
        <p:nvSpPr>
          <p:cNvPr id="11267" name="Rectangle 2">
            <a:extLst>
              <a:ext uri="{FF2B5EF4-FFF2-40B4-BE49-F238E27FC236}">
                <a16:creationId xmlns:a16="http://schemas.microsoft.com/office/drawing/2014/main" id="{E2A33A31-29EF-C582-9848-9C5426261360}"/>
              </a:ext>
            </a:extLst>
          </p:cNvPr>
          <p:cNvSpPr>
            <a:spLocks noGrp="1" noChangeArrowheads="1"/>
          </p:cNvSpPr>
          <p:nvPr>
            <p:ph type="body" idx="4294967295"/>
          </p:nvPr>
        </p:nvSpPr>
        <p:spPr>
          <a:xfrm>
            <a:off x="0" y="1825625"/>
            <a:ext cx="10515600" cy="4351338"/>
          </a:xfrm>
        </p:spPr>
        <p:txBody>
          <a:bodyPr/>
          <a:lstStyle/>
          <a:p>
            <a:pPr marL="250825" indent="-219075"/>
            <a:r>
              <a:rPr lang="en-US" altLang="en-US"/>
              <a:t>We also use articles before proper nouns. Proper nouns are specific (i.e. names of people, places, or things)</a:t>
            </a:r>
          </a:p>
        </p:txBody>
      </p:sp>
      <p:graphicFrame>
        <p:nvGraphicFramePr>
          <p:cNvPr id="2" name="Group 3">
            <a:extLst>
              <a:ext uri="{FF2B5EF4-FFF2-40B4-BE49-F238E27FC236}">
                <a16:creationId xmlns:a16="http://schemas.microsoft.com/office/drawing/2014/main" id="{6D6A1DE2-F1E4-90A6-1C5D-1B8D366329BC}"/>
              </a:ext>
            </a:extLst>
          </p:cNvPr>
          <p:cNvGraphicFramePr>
            <a:graphicFrameLocks noGrp="1"/>
          </p:cNvGraphicFramePr>
          <p:nvPr/>
        </p:nvGraphicFramePr>
        <p:xfrm>
          <a:off x="2271713" y="3035300"/>
          <a:ext cx="7264400" cy="3409950"/>
        </p:xfrm>
        <a:graphic>
          <a:graphicData uri="http://schemas.openxmlformats.org/drawingml/2006/table">
            <a:tbl>
              <a:tblPr/>
              <a:tblGrid>
                <a:gridCol w="2389187">
                  <a:extLst>
                    <a:ext uri="{9D8B030D-6E8A-4147-A177-3AD203B41FA5}">
                      <a16:colId xmlns:a16="http://schemas.microsoft.com/office/drawing/2014/main" val="20000"/>
                    </a:ext>
                  </a:extLst>
                </a:gridCol>
                <a:gridCol w="2389188">
                  <a:extLst>
                    <a:ext uri="{9D8B030D-6E8A-4147-A177-3AD203B41FA5}">
                      <a16:colId xmlns:a16="http://schemas.microsoft.com/office/drawing/2014/main" val="20001"/>
                    </a:ext>
                  </a:extLst>
                </a:gridCol>
                <a:gridCol w="2486025">
                  <a:extLst>
                    <a:ext uri="{9D8B030D-6E8A-4147-A177-3AD203B41FA5}">
                      <a16:colId xmlns:a16="http://schemas.microsoft.com/office/drawing/2014/main" val="20002"/>
                    </a:ext>
                  </a:extLst>
                </a:gridCol>
              </a:tblGrid>
              <a:tr h="590550">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Names of People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Names of Places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Names of things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extLst>
                  <a:ext uri="{0D108BD9-81ED-4DB2-BD59-A6C34878D82A}">
                    <a16:rowId xmlns:a16="http://schemas.microsoft.com/office/drawing/2014/main" val="10000"/>
                  </a:ext>
                </a:extLst>
              </a:tr>
              <a:tr h="704850">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Whitney Houston</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Los Angeles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St. Patty’s Day</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1"/>
                  </a:ext>
                </a:extLst>
              </a:tr>
              <a:tr h="704850">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Michael Jackson</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Paris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Golden Retriever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2"/>
                  </a:ext>
                </a:extLst>
              </a:tr>
              <a:tr h="704850">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Johnny Depp</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Hurst Castle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General Motors</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3"/>
                  </a:ext>
                </a:extLst>
              </a:tr>
              <a:tr h="704850">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Dr. Furtado</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The Lost Coast</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La-Z-Boy</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reeform 1">
            <a:extLst>
              <a:ext uri="{FF2B5EF4-FFF2-40B4-BE49-F238E27FC236}">
                <a16:creationId xmlns:a16="http://schemas.microsoft.com/office/drawing/2014/main" id="{95AAD165-E4AA-EE41-3115-882218D3A465}"/>
              </a:ext>
            </a:extLst>
          </p:cNvPr>
          <p:cNvSpPr>
            <a:spLocks/>
          </p:cNvSpPr>
          <p:nvPr/>
        </p:nvSpPr>
        <p:spPr bwMode="auto">
          <a:xfrm>
            <a:off x="2022475" y="5943600"/>
            <a:ext cx="4940300" cy="922338"/>
          </a:xfrm>
          <a:custGeom>
            <a:avLst/>
            <a:gdLst>
              <a:gd name="T0" fmla="*/ 0 w 21600"/>
              <a:gd name="T1" fmla="*/ 425577984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128"/>
                </a:moveTo>
                <a:lnTo>
                  <a:pt x="21600" y="21600"/>
                </a:lnTo>
                <a:lnTo>
                  <a:pt x="16039" y="21600"/>
                </a:lnTo>
                <a:lnTo>
                  <a:pt x="3" y="0"/>
                </a:lnTo>
              </a:path>
            </a:pathLst>
          </a:custGeom>
          <a:solidFill>
            <a:schemeClr val="accent1">
              <a:alpha val="39215"/>
            </a:schemeClr>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GB"/>
          </a:p>
        </p:txBody>
      </p:sp>
      <p:sp>
        <p:nvSpPr>
          <p:cNvPr id="12291" name="Freeform 2">
            <a:extLst>
              <a:ext uri="{FF2B5EF4-FFF2-40B4-BE49-F238E27FC236}">
                <a16:creationId xmlns:a16="http://schemas.microsoft.com/office/drawing/2014/main" id="{DE836078-75E3-953E-8217-BF2C368B860D}"/>
              </a:ext>
            </a:extLst>
          </p:cNvPr>
          <p:cNvSpPr>
            <a:spLocks/>
          </p:cNvSpPr>
          <p:nvPr/>
        </p:nvSpPr>
        <p:spPr bwMode="auto">
          <a:xfrm>
            <a:off x="2008189" y="5938838"/>
            <a:ext cx="3690937" cy="933450"/>
          </a:xfrm>
          <a:custGeom>
            <a:avLst/>
            <a:gdLst>
              <a:gd name="T0" fmla="*/ 0 w 21600"/>
              <a:gd name="T1" fmla="*/ 0 h 21600"/>
              <a:gd name="T2" fmla="*/ 2147483646 w 21600"/>
              <a:gd name="T3" fmla="*/ 2147483646 h 21600"/>
              <a:gd name="T4" fmla="*/ 2147483646 w 21600"/>
              <a:gd name="T5" fmla="*/ 2147483646 h 21600"/>
              <a:gd name="T6" fmla="*/ 2147483646 w 21600"/>
              <a:gd name="T7" fmla="*/ 51273306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21490"/>
                </a:lnTo>
                <a:lnTo>
                  <a:pt x="17057" y="21600"/>
                </a:lnTo>
                <a:lnTo>
                  <a:pt x="46" y="147"/>
                </a:lnTo>
              </a:path>
            </a:pathLst>
          </a:custGeom>
          <a:solidFill>
            <a:srgbClr val="000000"/>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GB"/>
          </a:p>
        </p:txBody>
      </p:sp>
      <p:sp>
        <p:nvSpPr>
          <p:cNvPr id="12292" name="AutoShape 3">
            <a:extLst>
              <a:ext uri="{FF2B5EF4-FFF2-40B4-BE49-F238E27FC236}">
                <a16:creationId xmlns:a16="http://schemas.microsoft.com/office/drawing/2014/main" id="{0266D7E0-1A5B-16C2-63C8-BA18874C55AE}"/>
              </a:ext>
            </a:extLst>
          </p:cNvPr>
          <p:cNvSpPr>
            <a:spLocks/>
          </p:cNvSpPr>
          <p:nvPr/>
        </p:nvSpPr>
        <p:spPr bwMode="auto">
          <a:xfrm>
            <a:off x="1519237" y="5791200"/>
            <a:ext cx="3400426" cy="1079500"/>
          </a:xfrm>
          <a:prstGeom prst="rtTriangle">
            <a:avLst/>
          </a:prstGeom>
          <a:blipFill dpi="0" rotWithShape="0">
            <a:blip r:embed="rId2"/>
            <a:srcRect/>
            <a:stretch>
              <a:fillRect/>
            </a:stretch>
          </a:blip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400"/>
              </a:spcBef>
              <a:buClr>
                <a:srgbClr val="2DA2BF"/>
              </a:buClr>
              <a:buSzPct val="68000"/>
              <a:buFont typeface="Wingdings 3" panose="05040102010807070707" pitchFamily="18" charset="2"/>
              <a:buChar char="}"/>
              <a:defRPr sz="2700">
                <a:solidFill>
                  <a:schemeClr val="tx1"/>
                </a:solidFill>
                <a:latin typeface="Lucida Grande" charset="0"/>
                <a:cs typeface="ヒラギノ角ゴ ProN W3" charset="0"/>
                <a:sym typeface="Lucida Grande" charset="0"/>
              </a:defRPr>
            </a:lvl1pPr>
            <a:lvl2pPr marL="742950" indent="-285750">
              <a:spcBef>
                <a:spcPts val="300"/>
              </a:spcBef>
              <a:buClr>
                <a:srgbClr val="2DA2BF"/>
              </a:buClr>
              <a:buSzPct val="100000"/>
              <a:buFont typeface="Verdana" panose="020B0604030504040204" pitchFamily="34" charset="0"/>
              <a:buChar char="◦"/>
              <a:defRPr sz="2300">
                <a:solidFill>
                  <a:schemeClr val="tx1"/>
                </a:solidFill>
                <a:latin typeface="Lucida Grande" charset="0"/>
                <a:cs typeface="ヒラギノ角ゴ ProN W3" charset="0"/>
                <a:sym typeface="Lucida Grande" charset="0"/>
              </a:defRPr>
            </a:lvl2pPr>
            <a:lvl3pPr marL="1143000" indent="-228600">
              <a:spcBef>
                <a:spcPts val="300"/>
              </a:spcBef>
              <a:buClr>
                <a:srgbClr val="DA1F28"/>
              </a:buClr>
              <a:buSzPct val="100000"/>
              <a:buFont typeface="Wingdings 2" panose="05020102010507070707" pitchFamily="18" charset="2"/>
              <a:buChar char=""/>
              <a:defRPr sz="2100">
                <a:solidFill>
                  <a:schemeClr val="tx1"/>
                </a:solidFill>
                <a:latin typeface="Lucida Grande" charset="0"/>
                <a:cs typeface="ヒラギノ角ゴ ProN W3" charset="0"/>
                <a:sym typeface="Lucida Grande" charset="0"/>
              </a:defRPr>
            </a:lvl3pPr>
            <a:lvl4pPr marL="1600200" indent="-228600">
              <a:spcBef>
                <a:spcPts val="300"/>
              </a:spcBef>
              <a:buClr>
                <a:srgbClr val="DA1F28"/>
              </a:buClr>
              <a:buSzPct val="100000"/>
              <a:buFont typeface="Wingdings 2" panose="05020102010507070707" pitchFamily="18" charset="2"/>
              <a:buChar char=""/>
              <a:defRPr sz="1900">
                <a:solidFill>
                  <a:schemeClr val="tx1"/>
                </a:solidFill>
                <a:latin typeface="Lucida Grande" charset="0"/>
                <a:cs typeface="ヒラギノ角ゴ ProN W3" charset="0"/>
                <a:sym typeface="Lucida Grande" charset="0"/>
              </a:defRPr>
            </a:lvl4pPr>
            <a:lvl5pPr marL="2057400" indent="-228600">
              <a:spcBef>
                <a:spcPts val="300"/>
              </a:spcBef>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5pPr>
            <a:lvl6pPr marL="25146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6pPr>
            <a:lvl7pPr marL="29718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7pPr>
            <a:lvl8pPr marL="34290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8pPr>
            <a:lvl9pPr marL="3886200" indent="-228600" eaLnBrk="0" fontAlgn="base" hangingPunct="0">
              <a:spcBef>
                <a:spcPts val="300"/>
              </a:spcBef>
              <a:spcAft>
                <a:spcPct val="0"/>
              </a:spcAft>
              <a:buClr>
                <a:srgbClr val="DA1F28"/>
              </a:buClr>
              <a:buSzPct val="100000"/>
              <a:buFont typeface="Wingdings 2" panose="05020102010507070707" pitchFamily="18" charset="2"/>
              <a:buChar char=""/>
              <a:defRPr>
                <a:solidFill>
                  <a:schemeClr val="tx1"/>
                </a:solidFill>
                <a:latin typeface="Lucida Grande" charset="0"/>
                <a:cs typeface="ヒラギノ角ゴ ProN W3" charset="0"/>
                <a:sym typeface="Lucida Grande" charset="0"/>
              </a:defRPr>
            </a:lvl9pPr>
          </a:lstStyle>
          <a:p>
            <a:pPr algn="ctr" eaLnBrk="1" hangingPunct="1">
              <a:spcBef>
                <a:spcPct val="0"/>
              </a:spcBef>
              <a:buClrTx/>
              <a:buSzTx/>
              <a:buFontTx/>
              <a:buNone/>
            </a:pPr>
            <a:endParaRPr lang="en-US" altLang="en-US" sz="4200">
              <a:solidFill>
                <a:srgbClr val="000000"/>
              </a:solidFill>
              <a:latin typeface="Gill Sans" charset="0"/>
              <a:sym typeface="Gill Sans" charset="0"/>
            </a:endParaRPr>
          </a:p>
        </p:txBody>
      </p:sp>
      <p:sp>
        <p:nvSpPr>
          <p:cNvPr id="12293" name="Line 4">
            <a:extLst>
              <a:ext uri="{FF2B5EF4-FFF2-40B4-BE49-F238E27FC236}">
                <a16:creationId xmlns:a16="http://schemas.microsoft.com/office/drawing/2014/main" id="{46E0F1D3-9ED4-8122-3EA8-DD833B21E7A5}"/>
              </a:ext>
            </a:extLst>
          </p:cNvPr>
          <p:cNvSpPr>
            <a:spLocks noChangeShapeType="1"/>
          </p:cNvSpPr>
          <p:nvPr/>
        </p:nvSpPr>
        <p:spPr bwMode="auto">
          <a:xfrm>
            <a:off x="1516063" y="5786438"/>
            <a:ext cx="3403601" cy="1084262"/>
          </a:xfrm>
          <a:prstGeom prst="line">
            <a:avLst/>
          </a:prstGeom>
          <a:noFill/>
          <a:ln w="12065">
            <a:solidFill>
              <a:srgbClr val="5EA3B4"/>
            </a:solidFill>
            <a:miter lim="800000"/>
            <a:headEnd/>
            <a:tailEnd/>
          </a:ln>
          <a:extLst>
            <a:ext uri="{909E8E84-426E-40DD-AFC4-6F175D3DCCD1}">
              <a14:hiddenFill xmlns:a14="http://schemas.microsoft.com/office/drawing/2010/main">
                <a:noFill/>
              </a14:hiddenFill>
            </a:ext>
          </a:extLst>
        </p:spPr>
        <p:txBody>
          <a:bodyPr lIns="0" tIns="0" rIns="0" bIns="0"/>
          <a:lstStyle/>
          <a:p>
            <a:endParaRPr lang="en-GB"/>
          </a:p>
        </p:txBody>
      </p:sp>
      <p:sp>
        <p:nvSpPr>
          <p:cNvPr id="2" name="Rectangle 6">
            <a:extLst>
              <a:ext uri="{FF2B5EF4-FFF2-40B4-BE49-F238E27FC236}">
                <a16:creationId xmlns:a16="http://schemas.microsoft.com/office/drawing/2014/main" id="{6C0A9957-A876-9C02-4922-B496DD40759C}"/>
              </a:ext>
            </a:extLst>
          </p:cNvPr>
          <p:cNvSpPr>
            <a:spLocks noGrp="1" noChangeArrowheads="1"/>
          </p:cNvSpPr>
          <p:nvPr>
            <p:ph type="title"/>
          </p:nvPr>
        </p:nvSpPr>
        <p:spPr/>
        <p:txBody>
          <a:bodyPr/>
          <a:lstStyle/>
          <a:p>
            <a:pPr eaLnBrk="1" hangingPunct="1">
              <a:defRPr/>
            </a:pPr>
            <a:r>
              <a:rPr lang="en-US" sz="3600"/>
              <a:t>Proper Nouns </a:t>
            </a:r>
          </a:p>
        </p:txBody>
      </p:sp>
      <p:sp>
        <p:nvSpPr>
          <p:cNvPr id="12294" name="Rectangle 5">
            <a:extLst>
              <a:ext uri="{FF2B5EF4-FFF2-40B4-BE49-F238E27FC236}">
                <a16:creationId xmlns:a16="http://schemas.microsoft.com/office/drawing/2014/main" id="{1AE3F3B0-AA80-92FF-7621-697956414CD0}"/>
              </a:ext>
            </a:extLst>
          </p:cNvPr>
          <p:cNvSpPr>
            <a:spLocks noGrp="1" noChangeArrowheads="1"/>
          </p:cNvSpPr>
          <p:nvPr>
            <p:ph type="body" idx="4294967295"/>
          </p:nvPr>
        </p:nvSpPr>
        <p:spPr>
          <a:xfrm>
            <a:off x="0" y="1239838"/>
            <a:ext cx="8305800" cy="5397500"/>
          </a:xfrm>
        </p:spPr>
        <p:txBody>
          <a:bodyPr/>
          <a:lstStyle/>
          <a:p>
            <a:pPr marL="179388" indent="-147638"/>
            <a:r>
              <a:rPr lang="en-US" altLang="en-US" sz="2000" b="1"/>
              <a:t>Proper Nouns</a:t>
            </a:r>
            <a:r>
              <a:rPr lang="en-US" altLang="en-US" sz="2000"/>
              <a:t>: Take either the definite article </a:t>
            </a:r>
            <a:r>
              <a:rPr lang="en-US" altLang="en-US" sz="2000" b="1">
                <a:solidFill>
                  <a:srgbClr val="C632FD"/>
                </a:solidFill>
              </a:rPr>
              <a:t>the</a:t>
            </a:r>
            <a:r>
              <a:rPr lang="en-US" altLang="en-US" sz="2000">
                <a:solidFill>
                  <a:srgbClr val="7030A0"/>
                </a:solidFill>
              </a:rPr>
              <a:t> </a:t>
            </a:r>
            <a:r>
              <a:rPr lang="en-US" altLang="en-US" sz="2000"/>
              <a:t>or no article </a:t>
            </a:r>
            <a:r>
              <a:rPr lang="en-US" altLang="en-US" sz="2000">
                <a:solidFill>
                  <a:srgbClr val="C632FD"/>
                </a:solidFill>
              </a:rPr>
              <a:t>ø</a:t>
            </a:r>
            <a:r>
              <a:rPr lang="en-US" altLang="en-US" sz="2000"/>
              <a:t>. They are inherently definite. They can never take the singular indefinite article. These nouns are an exception to the previous rule because they are countable but can never take the singular indefinite article.</a:t>
            </a:r>
          </a:p>
        </p:txBody>
      </p:sp>
      <p:graphicFrame>
        <p:nvGraphicFramePr>
          <p:cNvPr id="12295" name="Group 7">
            <a:extLst>
              <a:ext uri="{FF2B5EF4-FFF2-40B4-BE49-F238E27FC236}">
                <a16:creationId xmlns:a16="http://schemas.microsoft.com/office/drawing/2014/main" id="{C0D53D5A-1BA6-5F29-573C-849709A75CBF}"/>
              </a:ext>
            </a:extLst>
          </p:cNvPr>
          <p:cNvGraphicFramePr>
            <a:graphicFrameLocks noGrp="1"/>
          </p:cNvGraphicFramePr>
          <p:nvPr/>
        </p:nvGraphicFramePr>
        <p:xfrm>
          <a:off x="2133600" y="2760663"/>
          <a:ext cx="8077200" cy="3783013"/>
        </p:xfrm>
        <a:graphic>
          <a:graphicData uri="http://schemas.openxmlformats.org/drawingml/2006/table">
            <a:tbl>
              <a:tblPr/>
              <a:tblGrid>
                <a:gridCol w="2360613">
                  <a:extLst>
                    <a:ext uri="{9D8B030D-6E8A-4147-A177-3AD203B41FA5}">
                      <a16:colId xmlns:a16="http://schemas.microsoft.com/office/drawing/2014/main" val="20000"/>
                    </a:ext>
                  </a:extLst>
                </a:gridCol>
                <a:gridCol w="1655762">
                  <a:extLst>
                    <a:ext uri="{9D8B030D-6E8A-4147-A177-3AD203B41FA5}">
                      <a16:colId xmlns:a16="http://schemas.microsoft.com/office/drawing/2014/main" val="20001"/>
                    </a:ext>
                  </a:extLst>
                </a:gridCol>
                <a:gridCol w="2097088">
                  <a:extLst>
                    <a:ext uri="{9D8B030D-6E8A-4147-A177-3AD203B41FA5}">
                      <a16:colId xmlns:a16="http://schemas.microsoft.com/office/drawing/2014/main" val="20002"/>
                    </a:ext>
                  </a:extLst>
                </a:gridCol>
                <a:gridCol w="1963737">
                  <a:extLst>
                    <a:ext uri="{9D8B030D-6E8A-4147-A177-3AD203B41FA5}">
                      <a16:colId xmlns:a16="http://schemas.microsoft.com/office/drawing/2014/main" val="20003"/>
                    </a:ext>
                  </a:extLst>
                </a:gridCol>
              </a:tblGrid>
              <a:tr h="752475">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rgbClr val="FFFFFF"/>
                          </a:solidFill>
                          <a:effectLst/>
                          <a:latin typeface="Lucida Grande" charset="0"/>
                          <a:ea typeface="ヒラギノ角ゴ ProN W3" charset="0"/>
                          <a:cs typeface="ヒラギノ角ゴ ProN W3" charset="0"/>
                          <a:sym typeface="Lucida Grande" charset="0"/>
                        </a:rPr>
                        <a:t>Correct Use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rgbClr val="FFFFFF"/>
                          </a:solidFill>
                          <a:effectLst/>
                          <a:latin typeface="Lucida Grande" charset="0"/>
                          <a:ea typeface="ヒラギノ角ゴ ProN W3" charset="0"/>
                          <a:cs typeface="ヒラギノ角ゴ ProN W3" charset="0"/>
                          <a:sym typeface="Lucida Grande" charset="0"/>
                        </a:rPr>
                        <a:t>singular/plural </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rgbClr val="FFFFFF"/>
                          </a:solidFill>
                          <a:effectLst/>
                          <a:latin typeface="Lucida Grande" charset="0"/>
                          <a:ea typeface="ヒラギノ角ゴ ProN W3" charset="0"/>
                          <a:cs typeface="ヒラギノ角ゴ ProN W3" charset="0"/>
                          <a:sym typeface="Lucida Grande" charset="0"/>
                        </a:rPr>
                        <a:t>Incorrect Use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a:ln>
                            <a:noFill/>
                          </a:ln>
                          <a:solidFill>
                            <a:srgbClr val="FFFFFF"/>
                          </a:solidFill>
                          <a:effectLst/>
                          <a:latin typeface="Lucida Grande" charset="0"/>
                          <a:ea typeface="ヒラギノ角ゴ ProN W3" charset="0"/>
                          <a:cs typeface="ヒラギノ角ゴ ProN W3" charset="0"/>
                          <a:sym typeface="Lucida Grande" charset="0"/>
                        </a:rPr>
                        <a:t>singular/plural</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extLst>
                  <a:ext uri="{0D108BD9-81ED-4DB2-BD59-A6C34878D82A}">
                    <a16:rowId xmlns:a16="http://schemas.microsoft.com/office/drawing/2014/main" val="10000"/>
                  </a:ext>
                </a:extLst>
              </a:tr>
              <a:tr h="1069975">
                <a:tc>
                  <a:txBody>
                    <a:bodyPr/>
                    <a:lstStyle/>
                    <a:p>
                      <a:pPr marL="0" marR="0" lvl="0" indent="0" algn="l" defTabSz="914400" rtl="0" eaLnBrk="1" fontAlgn="base" latinLnBrk="0" hangingPunct="1">
                        <a:lnSpc>
                          <a:spcPct val="90000"/>
                        </a:lnSpc>
                        <a:spcBef>
                          <a:spcPct val="0"/>
                        </a:spcBef>
                        <a:spcAft>
                          <a:spcPct val="0"/>
                        </a:spcAft>
                        <a:buClr>
                          <a:srgbClr val="2DA2BF"/>
                        </a:buClr>
                        <a:buSzPct val="68000"/>
                        <a:buFont typeface="Wingdings 3" charset="2"/>
                        <a:buNone/>
                        <a:tabLst>
                          <a:tab pos="914400" algn="l"/>
                        </a:tabLst>
                      </a:pPr>
                      <a:r>
                        <a:rPr kumimoji="0" lang="en-US" sz="16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The</a:t>
                      </a:r>
                      <a:r>
                        <a:rPr kumimoji="0" lang="en-US" sz="1600" b="0" i="0" u="none" strike="noStrike" cap="none" normalizeH="0" baseline="0">
                          <a:ln>
                            <a:noFill/>
                          </a:ln>
                          <a:solidFill>
                            <a:srgbClr val="4A00E6"/>
                          </a:solidFill>
                          <a:effectLst/>
                          <a:latin typeface="Lucida Grande" charset="0"/>
                          <a:ea typeface="ヒラギノ角ゴ ProN W3" charset="0"/>
                          <a:cs typeface="ヒラギノ角ゴ ProN W3" charset="0"/>
                          <a:sym typeface="Lucida Grande" charset="0"/>
                        </a:rPr>
                        <a:t> </a:t>
                      </a:r>
                      <a:r>
                        <a:rPr kumimoji="0" lang="en-US" sz="16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Golden Retriever is a friendly dog.</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90000"/>
                        </a:lnSpc>
                        <a:spcBef>
                          <a:spcPct val="0"/>
                        </a:spcBef>
                        <a:spcAft>
                          <a:spcPct val="0"/>
                        </a:spcAft>
                        <a:buClr>
                          <a:srgbClr val="2DA2BF"/>
                        </a:buClr>
                        <a:buSzPct val="68000"/>
                        <a:buFont typeface="Wingdings 3" charset="2"/>
                        <a:buNone/>
                        <a:tabLst>
                          <a:tab pos="914400" algn="l"/>
                        </a:tabLst>
                      </a:pPr>
                      <a:r>
                        <a:rPr kumimoji="0" lang="en-US" sz="21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90000"/>
                        </a:lnSpc>
                        <a:spcBef>
                          <a:spcPct val="0"/>
                        </a:spcBef>
                        <a:spcAft>
                          <a:spcPct val="0"/>
                        </a:spcAft>
                        <a:buClr>
                          <a:srgbClr val="2DA2BF"/>
                        </a:buClr>
                        <a:buSzPct val="68000"/>
                        <a:buFont typeface="Wingdings 3" charset="2"/>
                        <a:buNone/>
                        <a:tabLst>
                          <a:tab pos="914400" algn="l"/>
                        </a:tabLst>
                      </a:pPr>
                      <a:r>
                        <a:rPr kumimoji="0" lang="en-US" sz="16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Golden Retriever is a friendly dog.</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90000"/>
                        </a:lnSpc>
                        <a:spcBef>
                          <a:spcPct val="0"/>
                        </a:spcBef>
                        <a:spcAft>
                          <a:spcPct val="0"/>
                        </a:spcAft>
                        <a:buClr>
                          <a:srgbClr val="2DA2BF"/>
                        </a:buClr>
                        <a:buSzPct val="68000"/>
                        <a:buFont typeface="Wingdings 3" charset="2"/>
                        <a:buNone/>
                        <a:tabLst>
                          <a:tab pos="914400" algn="l"/>
                        </a:tabLst>
                      </a:pPr>
                      <a:r>
                        <a:rPr kumimoji="0" lang="en-US" sz="21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1"/>
                  </a:ext>
                </a:extLst>
              </a:tr>
              <a:tr h="981075">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 pos="914400" algn="l"/>
                        </a:tabLst>
                      </a:pPr>
                      <a:r>
                        <a:rPr kumimoji="0" lang="en-US" sz="16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Dr. Smith is a good professor. </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20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90000"/>
                        </a:lnSpc>
                        <a:spcBef>
                          <a:spcPct val="0"/>
                        </a:spcBef>
                        <a:spcAft>
                          <a:spcPct val="0"/>
                        </a:spcAft>
                        <a:buClr>
                          <a:srgbClr val="2DA2BF"/>
                        </a:buClr>
                        <a:buSzPct val="68000"/>
                        <a:buFont typeface="Wingdings 3" charset="2"/>
                        <a:buNone/>
                        <a:tabLst>
                          <a:tab pos="914400" algn="l"/>
                        </a:tabLst>
                      </a:pPr>
                      <a:r>
                        <a:rPr kumimoji="0" lang="en-US" sz="1600" b="1"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A</a:t>
                      </a:r>
                      <a:r>
                        <a:rPr kumimoji="0" lang="en-US" sz="16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Golden Retriever</a:t>
                      </a:r>
                      <a:r>
                        <a:rPr kumimoji="0" lang="en-US" sz="1600" b="1" i="0" u="none" strike="noStrike" cap="none" normalizeH="0" baseline="0">
                          <a:ln>
                            <a:noFill/>
                          </a:ln>
                          <a:solidFill>
                            <a:srgbClr val="4A00E6"/>
                          </a:solidFill>
                          <a:effectLst/>
                          <a:latin typeface="Lucida Grande" charset="0"/>
                          <a:ea typeface="ヒラギノ角ゴ ProN W3" charset="0"/>
                          <a:cs typeface="ヒラギノ角ゴ ProN W3" charset="0"/>
                          <a:sym typeface="Lucida Grande" charset="0"/>
                        </a:rPr>
                        <a:t> </a:t>
                      </a:r>
                      <a:r>
                        <a:rPr kumimoji="0" lang="en-US" sz="16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is a friendly dog. </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 pos="914400" algn="l"/>
                          <a:tab pos="914400" algn="l"/>
                          <a:tab pos="914400" algn="l"/>
                        </a:tabLst>
                      </a:pPr>
                      <a:r>
                        <a:rPr kumimoji="0" lang="en-US" sz="20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2"/>
                  </a:ext>
                </a:extLst>
              </a:tr>
              <a:tr h="979488">
                <a:tc>
                  <a:txBody>
                    <a:bodyPr/>
                    <a:lstStyle/>
                    <a:p>
                      <a:pPr marL="0" marR="0" lvl="0" indent="0" algn="l" defTabSz="914400" rtl="0" eaLnBrk="1" fontAlgn="base" latinLnBrk="0" hangingPunct="1">
                        <a:lnSpc>
                          <a:spcPct val="90000"/>
                        </a:lnSpc>
                        <a:spcBef>
                          <a:spcPct val="0"/>
                        </a:spcBef>
                        <a:spcAft>
                          <a:spcPct val="0"/>
                        </a:spcAft>
                        <a:buClr>
                          <a:srgbClr val="2DA2BF"/>
                        </a:buClr>
                        <a:buSzPct val="68000"/>
                        <a:buFont typeface="Wingdings 3" charset="2"/>
                        <a:buNone/>
                        <a:tabLst>
                          <a:tab pos="914400" algn="l"/>
                        </a:tabLst>
                      </a:pPr>
                      <a:r>
                        <a:rPr kumimoji="0" lang="en-US" sz="16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Golden retrievers are friendly dogs. </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20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plural</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90000"/>
                        </a:lnSpc>
                        <a:spcBef>
                          <a:spcPct val="0"/>
                        </a:spcBef>
                        <a:spcAft>
                          <a:spcPct val="0"/>
                        </a:spcAft>
                        <a:buClr>
                          <a:srgbClr val="2DA2BF"/>
                        </a:buClr>
                        <a:buSzPct val="68000"/>
                        <a:buFont typeface="Wingdings 3" charset="2"/>
                        <a:buNone/>
                        <a:tabLst>
                          <a:tab pos="914400" algn="l"/>
                        </a:tabLst>
                      </a:pPr>
                      <a:r>
                        <a:rPr kumimoji="0" lang="en-US" sz="1600" b="1"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A</a:t>
                      </a:r>
                      <a:r>
                        <a:rPr kumimoji="0" lang="en-US" sz="1600" b="1"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Dr. Smith is a good professor.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 pos="914400" algn="l"/>
                          <a:tab pos="914400" algn="l"/>
                          <a:tab pos="914400" algn="l"/>
                        </a:tabLst>
                      </a:pPr>
                      <a:r>
                        <a:rPr kumimoji="0" lang="en-US" sz="20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A27DE7BB-D3D4-0BA8-EE7D-D5A56EB78626}"/>
              </a:ext>
            </a:extLst>
          </p:cNvPr>
          <p:cNvSpPr>
            <a:spLocks noGrp="1" noChangeArrowheads="1"/>
          </p:cNvSpPr>
          <p:nvPr>
            <p:ph type="title"/>
          </p:nvPr>
        </p:nvSpPr>
        <p:spPr/>
        <p:txBody>
          <a:bodyPr/>
          <a:lstStyle/>
          <a:p>
            <a:pPr eaLnBrk="1" hangingPunct="1">
              <a:defRPr/>
            </a:pPr>
            <a:r>
              <a:rPr lang="en-US" dirty="0">
                <a:solidFill>
                  <a:schemeClr val="tx1"/>
                </a:solidFill>
              </a:rPr>
              <a:t>Non-Count Nouns</a:t>
            </a:r>
          </a:p>
        </p:txBody>
      </p:sp>
      <p:sp>
        <p:nvSpPr>
          <p:cNvPr id="13318" name="Rectangle 5">
            <a:extLst>
              <a:ext uri="{FF2B5EF4-FFF2-40B4-BE49-F238E27FC236}">
                <a16:creationId xmlns:a16="http://schemas.microsoft.com/office/drawing/2014/main" id="{2ECC0A8C-3BB6-FDAA-2927-09081347522A}"/>
              </a:ext>
            </a:extLst>
          </p:cNvPr>
          <p:cNvSpPr>
            <a:spLocks noGrp="1" noChangeArrowheads="1"/>
          </p:cNvSpPr>
          <p:nvPr>
            <p:ph type="body" idx="4294967295"/>
          </p:nvPr>
        </p:nvSpPr>
        <p:spPr>
          <a:xfrm>
            <a:off x="4011613" y="1219200"/>
            <a:ext cx="8180387" cy="5216525"/>
          </a:xfrm>
        </p:spPr>
        <p:txBody>
          <a:bodyPr/>
          <a:lstStyle/>
          <a:p>
            <a:pPr eaLnBrk="1" hangingPunct="1"/>
            <a:r>
              <a:rPr lang="en-US" altLang="en-US" sz="1800"/>
              <a:t>Non-Count nouns are non-countable (i.e. you can’t say one furniture). They are singular in subject, they do not take the indefinite article </a:t>
            </a:r>
            <a:r>
              <a:rPr lang="en-US" altLang="en-US" sz="1800">
                <a:solidFill>
                  <a:srgbClr val="D90B00"/>
                </a:solidFill>
              </a:rPr>
              <a:t>a/an</a:t>
            </a:r>
            <a:r>
              <a:rPr lang="en-US" altLang="en-US" sz="1800"/>
              <a:t> nor do they have plural inflection. Non-Count nouns may take the indefinite article </a:t>
            </a:r>
            <a:r>
              <a:rPr lang="en-US" altLang="en-US" sz="1800">
                <a:solidFill>
                  <a:srgbClr val="AE00F0"/>
                </a:solidFill>
              </a:rPr>
              <a:t>some, </a:t>
            </a:r>
            <a:r>
              <a:rPr lang="en-US" altLang="en-US" sz="1800"/>
              <a:t>the definite article </a:t>
            </a:r>
            <a:r>
              <a:rPr lang="en-US" altLang="en-US" sz="1800">
                <a:solidFill>
                  <a:srgbClr val="C632FD"/>
                </a:solidFill>
              </a:rPr>
              <a:t>the</a:t>
            </a:r>
            <a:r>
              <a:rPr lang="en-US" altLang="en-US" sz="1800"/>
              <a:t>, or no article</a:t>
            </a:r>
            <a:r>
              <a:rPr lang="en-US" altLang="en-US" sz="1800">
                <a:solidFill>
                  <a:srgbClr val="AE00F0"/>
                </a:solidFill>
              </a:rPr>
              <a:t> ø</a:t>
            </a:r>
            <a:r>
              <a:rPr lang="en-US" altLang="en-US" sz="1800"/>
              <a:t>. </a:t>
            </a:r>
            <a:endParaRPr lang="en-US" altLang="en-US"/>
          </a:p>
        </p:txBody>
      </p:sp>
      <p:graphicFrame>
        <p:nvGraphicFramePr>
          <p:cNvPr id="13319" name="Group 7">
            <a:extLst>
              <a:ext uri="{FF2B5EF4-FFF2-40B4-BE49-F238E27FC236}">
                <a16:creationId xmlns:a16="http://schemas.microsoft.com/office/drawing/2014/main" id="{DBA175F7-8BDA-9288-3F3F-CFD4BBBA70CD}"/>
              </a:ext>
            </a:extLst>
          </p:cNvPr>
          <p:cNvGraphicFramePr>
            <a:graphicFrameLocks noGrp="1"/>
          </p:cNvGraphicFramePr>
          <p:nvPr/>
        </p:nvGraphicFramePr>
        <p:xfrm>
          <a:off x="2286000" y="2438400"/>
          <a:ext cx="7824787" cy="3829049"/>
        </p:xfrm>
        <a:graphic>
          <a:graphicData uri="http://schemas.openxmlformats.org/drawingml/2006/table">
            <a:tbl>
              <a:tblPr/>
              <a:tblGrid>
                <a:gridCol w="1976437">
                  <a:extLst>
                    <a:ext uri="{9D8B030D-6E8A-4147-A177-3AD203B41FA5}">
                      <a16:colId xmlns:a16="http://schemas.microsoft.com/office/drawing/2014/main" val="20000"/>
                    </a:ext>
                  </a:extLst>
                </a:gridCol>
                <a:gridCol w="1976438">
                  <a:extLst>
                    <a:ext uri="{9D8B030D-6E8A-4147-A177-3AD203B41FA5}">
                      <a16:colId xmlns:a16="http://schemas.microsoft.com/office/drawing/2014/main" val="20001"/>
                    </a:ext>
                  </a:extLst>
                </a:gridCol>
                <a:gridCol w="2112962">
                  <a:extLst>
                    <a:ext uri="{9D8B030D-6E8A-4147-A177-3AD203B41FA5}">
                      <a16:colId xmlns:a16="http://schemas.microsoft.com/office/drawing/2014/main" val="20002"/>
                    </a:ext>
                  </a:extLst>
                </a:gridCol>
                <a:gridCol w="1758950">
                  <a:extLst>
                    <a:ext uri="{9D8B030D-6E8A-4147-A177-3AD203B41FA5}">
                      <a16:colId xmlns:a16="http://schemas.microsoft.com/office/drawing/2014/main" val="20003"/>
                    </a:ext>
                  </a:extLst>
                </a:gridCol>
              </a:tblGrid>
              <a:tr h="650348">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 pos="914400" algn="l"/>
                        </a:tabLst>
                      </a:pPr>
                      <a:r>
                        <a:rPr kumimoji="0" lang="en-US" sz="1800" b="1"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Correct Use</a:t>
                      </a:r>
                      <a:endParaRPr kumimoji="0" lang="en-US" sz="1800" b="0"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endParaRPr>
                    </a:p>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 pos="914400" algn="l"/>
                        </a:tabLst>
                      </a:pPr>
                      <a:r>
                        <a:rPr kumimoji="0" lang="en-US" sz="1800" b="1"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	</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singular/plural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1"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Incorrect Use   </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singular/plural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2DA2BF"/>
                    </a:solidFill>
                  </a:tcPr>
                </a:tc>
                <a:extLst>
                  <a:ext uri="{0D108BD9-81ED-4DB2-BD59-A6C34878D82A}">
                    <a16:rowId xmlns:a16="http://schemas.microsoft.com/office/drawing/2014/main" val="10000"/>
                  </a:ext>
                </a:extLst>
              </a:tr>
              <a:tr h="716082">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rgbClr val="C632FD"/>
                          </a:solidFill>
                          <a:effectLst/>
                          <a:latin typeface="Lucida Grande" charset="0"/>
                          <a:ea typeface="ヒラギノ角ゴ ProN W3" charset="0"/>
                          <a:cs typeface="ヒラギノ角ゴ ProN W3" charset="0"/>
                          <a:sym typeface="Lucida Grande" charset="0"/>
                        </a:rPr>
                        <a:t>the</a:t>
                      </a:r>
                      <a:r>
                        <a:rPr kumimoji="0" lang="en-US" sz="1800" b="0"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 furniture </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the</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furnitures</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1"/>
                  </a:ext>
                </a:extLst>
              </a:tr>
              <a:tr h="460451">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furniture</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furnitures </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rgbClr val="D90B00"/>
                          </a:solidFill>
                          <a:effectLst/>
                          <a:latin typeface="Lucida Grande" charset="0"/>
                          <a:ea typeface="ヒラギノ角ゴ ProN W3" charset="0"/>
                          <a:cs typeface="ヒラギノ角ゴ ProN W3" charset="0"/>
                          <a:sym typeface="Lucida Grande" charset="0"/>
                        </a:rPr>
                        <a:t>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2"/>
                  </a:ext>
                </a:extLst>
              </a:tr>
              <a:tr h="485855">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the</a:t>
                      </a:r>
                      <a:r>
                        <a:rPr kumimoji="0" lang="en-US" sz="14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 </a:t>
                      </a:r>
                      <a:r>
                        <a:rPr kumimoji="0" lang="en-US" sz="14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information</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the </a:t>
                      </a:r>
                      <a:r>
                        <a:rPr kumimoji="0" lang="en-US" sz="14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informations</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3"/>
                  </a:ext>
                </a:extLst>
              </a:tr>
              <a:tr h="544603">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information</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informations</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rgbClr val="D90B00"/>
                          </a:solidFill>
                          <a:effectLst/>
                          <a:latin typeface="Lucida Grande" charset="0"/>
                          <a:ea typeface="ヒラギノ角ゴ ProN W3" charset="0"/>
                          <a:cs typeface="ヒラギノ角ゴ ProN W3" charset="0"/>
                          <a:sym typeface="Lucida Grande" charset="0"/>
                        </a:rPr>
                        <a:t>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4"/>
                  </a:ext>
                </a:extLst>
              </a:tr>
              <a:tr h="485855">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some</a:t>
                      </a:r>
                      <a:r>
                        <a:rPr kumimoji="0" lang="en-US" sz="14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furniture</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a:ln>
                            <a:noFill/>
                          </a:ln>
                          <a:solidFill>
                            <a:srgbClr val="C632FD"/>
                          </a:solidFill>
                          <a:effectLst/>
                          <a:latin typeface="Lucida Grande" charset="0"/>
                          <a:ea typeface="ヒラギノ角ゴ ProN W3" charset="0"/>
                          <a:cs typeface="ヒラギノ角ゴ ProN W3" charset="0"/>
                          <a:sym typeface="Lucida Grande" charset="0"/>
                        </a:rPr>
                        <a:t>singular/plural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a:ln>
                            <a:noFill/>
                          </a:ln>
                          <a:solidFill>
                            <a:srgbClr val="D90B00"/>
                          </a:solidFill>
                          <a:effectLst/>
                          <a:latin typeface="Lucida Grande" charset="0"/>
                          <a:ea typeface="ヒラギノ角ゴ ProN W3" charset="0"/>
                          <a:cs typeface="ヒラギノ角ゴ ProN W3" charset="0"/>
                          <a:sym typeface="Lucida Grande" charset="0"/>
                        </a:rPr>
                        <a:t>a</a:t>
                      </a:r>
                      <a:r>
                        <a:rPr kumimoji="0" lang="en-US" sz="18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 information</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5"/>
                  </a:ext>
                </a:extLst>
              </a:tr>
              <a:tr h="485855">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300" b="0" i="0" u="none" strike="noStrike" cap="none" normalizeH="0" baseline="0">
                          <a:ln>
                            <a:noFill/>
                          </a:ln>
                          <a:solidFill>
                            <a:srgbClr val="AE00F0"/>
                          </a:solidFill>
                          <a:effectLst/>
                          <a:latin typeface="Lucida Grande" charset="0"/>
                          <a:ea typeface="ヒラギノ角ゴ ProN W3" charset="0"/>
                          <a:cs typeface="ヒラギノ角ゴ ProN W3" charset="0"/>
                          <a:sym typeface="Lucida Grande" charset="0"/>
                        </a:rPr>
                        <a:t>some </a:t>
                      </a:r>
                      <a:r>
                        <a:rPr kumimoji="0" lang="en-US" sz="1300" b="0" i="0" u="none" strike="noStrike" cap="none" normalizeH="0" baseline="0">
                          <a:ln>
                            <a:noFill/>
                          </a:ln>
                          <a:solidFill>
                            <a:schemeClr val="tx1"/>
                          </a:solidFill>
                          <a:effectLst/>
                          <a:latin typeface="Lucida Grande" charset="0"/>
                          <a:ea typeface="ヒラギノ角ゴ ProN W3" charset="0"/>
                          <a:cs typeface="ヒラギノ角ゴ ProN W3" charset="0"/>
                          <a:sym typeface="Lucida Grande" charset="0"/>
                        </a:rPr>
                        <a:t>information</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400" b="0" i="0" u="none" strike="noStrike" cap="none" normalizeH="0" baseline="0" dirty="0">
                          <a:ln>
                            <a:noFill/>
                          </a:ln>
                          <a:solidFill>
                            <a:srgbClr val="C632FD"/>
                          </a:solidFill>
                          <a:effectLst/>
                          <a:latin typeface="Lucida Grande" charset="0"/>
                          <a:ea typeface="ヒラギノ角ゴ ProN W3" charset="0"/>
                          <a:cs typeface="ヒラギノ角ゴ ProN W3" charset="0"/>
                          <a:sym typeface="Lucida Grande" charset="0"/>
                        </a:rPr>
                        <a:t>singular/plural</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rgbClr val="FF0000"/>
                          </a:solidFill>
                          <a:effectLst/>
                          <a:latin typeface="Lucida Grande" charset="0"/>
                          <a:ea typeface="ヒラギノ角ゴ ProN W3" charset="0"/>
                          <a:cs typeface="ヒラギノ角ゴ ProN W3" charset="0"/>
                          <a:sym typeface="Lucida Grande" charset="0"/>
                        </a:rPr>
                        <a:t>a</a:t>
                      </a:r>
                      <a:r>
                        <a:rPr kumimoji="0" lang="en-US" sz="1800" b="0" i="0" u="none" strike="noStrike" cap="none" normalizeH="0" baseline="0" dirty="0">
                          <a:ln>
                            <a:noFill/>
                          </a:ln>
                          <a:solidFill>
                            <a:srgbClr val="FF3300"/>
                          </a:solidFill>
                          <a:effectLst/>
                          <a:latin typeface="Lucida Grande" charset="0"/>
                          <a:ea typeface="ヒラギノ角ゴ ProN W3" charset="0"/>
                          <a:cs typeface="ヒラギノ角ゴ ProN W3" charset="0"/>
                          <a:sym typeface="Lucida Grande" charset="0"/>
                        </a:rPr>
                        <a:t> </a:t>
                      </a:r>
                      <a:r>
                        <a:rPr kumimoji="0" lang="en-US" sz="1800" b="0" i="0" u="none" strike="noStrike" cap="none" normalizeH="0" baseline="0" dirty="0">
                          <a:ln>
                            <a:noFill/>
                          </a:ln>
                          <a:solidFill>
                            <a:schemeClr val="tx1"/>
                          </a:solidFill>
                          <a:effectLst/>
                          <a:latin typeface="Lucida Grande" charset="0"/>
                          <a:ea typeface="ヒラギノ角ゴ ProN W3" charset="0"/>
                          <a:cs typeface="ヒラギノ角ゴ ProN W3" charset="0"/>
                          <a:sym typeface="Lucida Grande" charset="0"/>
                        </a:rPr>
                        <a:t>furniture </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tc>
                  <a:txBody>
                    <a:bodyPr/>
                    <a:lstStyle/>
                    <a:p>
                      <a:pPr marL="0" marR="0" lvl="0" indent="0" algn="l" defTabSz="914400" rtl="0" eaLnBrk="1" fontAlgn="base" latinLnBrk="0" hangingPunct="1">
                        <a:lnSpc>
                          <a:spcPct val="100000"/>
                        </a:lnSpc>
                        <a:spcBef>
                          <a:spcPct val="0"/>
                        </a:spcBef>
                        <a:spcAft>
                          <a:spcPct val="0"/>
                        </a:spcAft>
                        <a:buClr>
                          <a:srgbClr val="2DA2BF"/>
                        </a:buClr>
                        <a:buSzPct val="68000"/>
                        <a:buFont typeface="Wingdings 3" charset="2"/>
                        <a:buNone/>
                        <a:tabLst>
                          <a:tab pos="914400" algn="l"/>
                        </a:tabLst>
                      </a:pPr>
                      <a:r>
                        <a:rPr kumimoji="0" lang="en-US" sz="1800" b="0" i="0" u="none" strike="noStrike" cap="none" normalizeH="0" baseline="0" dirty="0">
                          <a:ln>
                            <a:noFill/>
                          </a:ln>
                          <a:solidFill>
                            <a:srgbClr val="D90B00"/>
                          </a:solidFill>
                          <a:effectLst/>
                          <a:latin typeface="Lucida Grande" charset="0"/>
                          <a:ea typeface="ヒラギノ角ゴ ProN W3" charset="0"/>
                          <a:cs typeface="ヒラギノ角ゴ ProN W3" charset="0"/>
                          <a:sym typeface="Lucida Grande" charset="0"/>
                        </a:rPr>
                        <a:t>singular</a:t>
                      </a:r>
                    </a:p>
                  </a:txBody>
                  <a:tcPr marL="50800" marR="50800" marT="50808" marB="50808"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3EBF1"/>
                    </a:solidFill>
                  </a:tcPr>
                </a:tc>
                <a:extLst>
                  <a:ext uri="{0D108BD9-81ED-4DB2-BD59-A6C34878D82A}">
                    <a16:rowId xmlns:a16="http://schemas.microsoft.com/office/drawing/2014/main" val="10006"/>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5171</TotalTime>
  <Words>2086</Words>
  <Application>Microsoft Office PowerPoint</Application>
  <PresentationFormat>Widescreen</PresentationFormat>
  <Paragraphs>334</Paragraphs>
  <Slides>30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30</vt:i4>
      </vt:variant>
    </vt:vector>
  </HeadingPairs>
  <TitlesOfParts>
    <vt:vector size="41" baseType="lpstr">
      <vt:lpstr>Arial</vt:lpstr>
      <vt:lpstr>Calibri</vt:lpstr>
      <vt:lpstr>Calibri Light</vt:lpstr>
      <vt:lpstr>Courier New</vt:lpstr>
      <vt:lpstr>Gill Sans</vt:lpstr>
      <vt:lpstr>Lucida Grande</vt:lpstr>
      <vt:lpstr>Verdana</vt:lpstr>
      <vt:lpstr>Wingdings 2</vt:lpstr>
      <vt:lpstr>Wingdings 3</vt:lpstr>
      <vt:lpstr>ヒラギノ角ゴ ProN W6</vt:lpstr>
      <vt:lpstr>Office Theme</vt:lpstr>
      <vt:lpstr>The Basics on Articles and Prepositions (In, On, At).  </vt:lpstr>
      <vt:lpstr>What are articles? </vt:lpstr>
      <vt:lpstr>PowerPoint Presentation</vt:lpstr>
      <vt:lpstr>When do we use articles?</vt:lpstr>
      <vt:lpstr>Singular Common Count nouns</vt:lpstr>
      <vt:lpstr> Common Count Nouns</vt:lpstr>
      <vt:lpstr>When do we use articles?</vt:lpstr>
      <vt:lpstr>Proper Nouns </vt:lpstr>
      <vt:lpstr>Non-Count Nouns</vt:lpstr>
      <vt:lpstr>The Count and Non-Count Distinction</vt:lpstr>
      <vt:lpstr>Non-Count and Count Nouns</vt:lpstr>
      <vt:lpstr>The Meanings of the Indefinite Article a/an</vt:lpstr>
      <vt:lpstr>The Meanings of Some and No Article ø</vt:lpstr>
      <vt:lpstr>Other Uses of Some</vt:lpstr>
      <vt:lpstr>The Meanings of the Definite Article</vt:lpstr>
      <vt:lpstr>The meanings of the Definite Article</vt:lpstr>
      <vt:lpstr>The meanings of the Definite Article</vt:lpstr>
      <vt:lpstr>The meanings of the Definite Article</vt:lpstr>
      <vt:lpstr>Modifiers between Articles and Nouns</vt:lpstr>
      <vt:lpstr>Modifiers between Articles and Nouns</vt:lpstr>
      <vt:lpstr>Conclusion of Articles</vt:lpstr>
      <vt:lpstr>The Prepositions In, On, and At</vt:lpstr>
      <vt:lpstr>The Preposition In</vt:lpstr>
      <vt:lpstr>The Preposition In</vt:lpstr>
      <vt:lpstr>The Preposition On</vt:lpstr>
      <vt:lpstr>The Preposition On</vt:lpstr>
      <vt:lpstr>PowerPoint Presentation</vt:lpstr>
      <vt:lpstr>The Preposition At</vt:lpstr>
      <vt:lpstr>The Preposition At</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Bayan.AlRaqqad@htu.edu.jo</dc:creator>
  <cp:lastModifiedBy>Omair Alzghoul</cp:lastModifiedBy>
  <cp:revision>125</cp:revision>
  <cp:lastPrinted>2021-11-15T10:03:53Z</cp:lastPrinted>
  <dcterms:created xsi:type="dcterms:W3CDTF">2021-11-15T08:16:39Z</dcterms:created>
  <dcterms:modified xsi:type="dcterms:W3CDTF">2026-07-12T02:00:48Z</dcterms:modified>
</cp:coreProperties>
</file>